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601200" cy="12801600" type="A3"/>
  <p:notesSz cx="6669088" cy="9820275"/>
  <p:defaultTextStyle>
    <a:defPPr>
      <a:defRPr lang="hu-HU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88" y="-515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éter Bányász" userId="ed933a54-fea7-48b3-98ea-f892625e7a79" providerId="ADAL" clId="{CD8DBD79-931B-4E46-838B-D0DC5A55B70C}"/>
    <pc:docChg chg="custSel modSld">
      <pc:chgData name="Péter Bányász" userId="ed933a54-fea7-48b3-98ea-f892625e7a79" providerId="ADAL" clId="{CD8DBD79-931B-4E46-838B-D0DC5A55B70C}" dt="2017-09-10T08:28:03.560" v="50" actId="113"/>
      <pc:docMkLst>
        <pc:docMk/>
      </pc:docMkLst>
      <pc:sldChg chg="delSp modSp">
        <pc:chgData name="Péter Bányász" userId="ed933a54-fea7-48b3-98ea-f892625e7a79" providerId="ADAL" clId="{CD8DBD79-931B-4E46-838B-D0DC5A55B70C}" dt="2017-09-10T08:28:03.560" v="50" actId="113"/>
        <pc:sldMkLst>
          <pc:docMk/>
          <pc:sldMk cId="0" sldId="257"/>
        </pc:sldMkLst>
        <pc:spChg chg="mod">
          <ac:chgData name="Péter Bányász" userId="ed933a54-fea7-48b3-98ea-f892625e7a79" providerId="ADAL" clId="{CD8DBD79-931B-4E46-838B-D0DC5A55B70C}" dt="2017-09-10T08:28:03.560" v="50" actId="113"/>
          <ac:spMkLst>
            <pc:docMk/>
            <pc:sldMk cId="0" sldId="257"/>
            <ac:spMk id="21" creationId="{00000000-0000-0000-0000-000000000000}"/>
          </ac:spMkLst>
        </pc:spChg>
        <pc:picChg chg="del">
          <ac:chgData name="Péter Bányász" userId="ed933a54-fea7-48b3-98ea-f892625e7a79" providerId="ADAL" clId="{CD8DBD79-931B-4E46-838B-D0DC5A55B70C}" dt="2017-09-10T08:24:57.900" v="0" actId="478"/>
          <ac:picMkLst>
            <pc:docMk/>
            <pc:sldMk cId="0" sldId="257"/>
            <ac:picMk id="23" creationId="{00000000-0000-0000-0000-000000000000}"/>
          </ac:picMkLst>
        </pc:picChg>
        <pc:picChg chg="del">
          <ac:chgData name="Péter Bányász" userId="ed933a54-fea7-48b3-98ea-f892625e7a79" providerId="ADAL" clId="{CD8DBD79-931B-4E46-838B-D0DC5A55B70C}" dt="2017-09-10T08:25:13.401" v="1" actId="478"/>
          <ac:picMkLst>
            <pc:docMk/>
            <pc:sldMk cId="0" sldId="257"/>
            <ac:picMk id="1028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20090" y="3976795"/>
            <a:ext cx="8161020" cy="2744047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2017.09.11.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2017.09.11.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9746220" y="717127"/>
            <a:ext cx="3023711" cy="15293764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71751" y="717127"/>
            <a:ext cx="8914448" cy="1529376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2017.09.11.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2017.09.11.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2017.09.11.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71752" y="4181264"/>
            <a:ext cx="5969079" cy="1182962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800850" y="4181264"/>
            <a:ext cx="5969080" cy="1182962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2017.09.11.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80061" y="2865545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80061" y="4059768"/>
            <a:ext cx="4242197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877277" y="2865545"/>
            <a:ext cx="4243864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877277" y="4059768"/>
            <a:ext cx="4243864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2017.09.11.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2017.09.11.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2017.09.11.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53802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2017.09.11.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2017.09.11.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800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71CE-47F0-44C8-90C8-27AF6ABDE960}" type="datetimeFigureOut">
              <a:rPr lang="hu-HU" smtClean="0"/>
              <a:pPr/>
              <a:t>2017.09.11.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280410" y="11865189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8808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jpeg"/><Relationship Id="rId18" Type="http://schemas.openxmlformats.org/officeDocument/2006/relationships/image" Target="../media/image14.jpeg"/><Relationship Id="rId3" Type="http://schemas.openxmlformats.org/officeDocument/2006/relationships/hyperlink" Target="https://creativecommons.org/licenses/by-nc-nd/2.5/hu/" TargetMode="External"/><Relationship Id="rId7" Type="http://schemas.openxmlformats.org/officeDocument/2006/relationships/image" Target="../media/image3.jpeg"/><Relationship Id="rId12" Type="http://schemas.openxmlformats.org/officeDocument/2006/relationships/image" Target="../media/image8.jpeg"/><Relationship Id="rId17" Type="http://schemas.openxmlformats.org/officeDocument/2006/relationships/image" Target="../media/image13.png"/><Relationship Id="rId2" Type="http://schemas.openxmlformats.org/officeDocument/2006/relationships/image" Target="../media/image1.jpe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hyperlink" Target="https://info.publicintelligence.net/NATO-PSYOPS-Policy-2003.pdf%20(2015" TargetMode="External"/><Relationship Id="rId15" Type="http://schemas.openxmlformats.org/officeDocument/2006/relationships/image" Target="../media/image11.png"/><Relationship Id="rId10" Type="http://schemas.openxmlformats.org/officeDocument/2006/relationships/image" Target="../media/image6.jpeg"/><Relationship Id="rId4" Type="http://schemas.openxmlformats.org/officeDocument/2006/relationships/hyperlink" Target="https://info.publicintelligence.net/NATO-IO.pdf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lla.vizugy.hu/images/gallery/terke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8708" y="7689864"/>
            <a:ext cx="6312768" cy="4238714"/>
          </a:xfrm>
          <a:prstGeom prst="rect">
            <a:avLst/>
          </a:prstGeom>
          <a:noFill/>
        </p:spPr>
      </p:pic>
      <p:cxnSp>
        <p:nvCxnSpPr>
          <p:cNvPr id="14" name="AutoShape 5"/>
          <p:cNvCxnSpPr>
            <a:cxnSpLocks noChangeShapeType="1"/>
          </p:cNvCxnSpPr>
          <p:nvPr/>
        </p:nvCxnSpPr>
        <p:spPr bwMode="auto">
          <a:xfrm>
            <a:off x="0" y="452584"/>
            <a:ext cx="9601200" cy="0"/>
          </a:xfrm>
          <a:prstGeom prst="straightConnector1">
            <a:avLst/>
          </a:prstGeom>
          <a:noFill/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artalom helye 12"/>
          <p:cNvSpPr txBox="1">
            <a:spLocks/>
          </p:cNvSpPr>
          <p:nvPr/>
        </p:nvSpPr>
        <p:spPr>
          <a:xfrm>
            <a:off x="0" y="784176"/>
            <a:ext cx="9601200" cy="11267886"/>
          </a:xfrm>
          <a:prstGeom prst="rect">
            <a:avLst/>
          </a:prstGeom>
        </p:spPr>
        <p:txBody>
          <a:bodyPr vert="horz" lIns="128016" tIns="64008" rIns="128016" bIns="64008" numCol="3" spcCol="36000" rtlCol="0">
            <a:noAutofit/>
          </a:bodyPr>
          <a:lstStyle/>
          <a:p>
            <a:pPr indent="-457200" algn="just">
              <a:spcBef>
                <a:spcPts val="600"/>
              </a:spcBef>
              <a:spcAft>
                <a:spcPts val="600"/>
              </a:spcAft>
            </a:pPr>
            <a:r>
              <a:rPr lang="hu-HU" sz="1200" dirty="0">
                <a:latin typeface="+mj-lt"/>
                <a:cs typeface="Times New Roman" panose="02020603050405020304" pitchFamily="18" charset="0"/>
              </a:rPr>
              <a:t>A POSZTER CÍME ÉS ALCÍME</a:t>
            </a:r>
          </a:p>
          <a:p>
            <a:pPr indent="-457200" algn="just">
              <a:spcBef>
                <a:spcPts val="600"/>
              </a:spcBef>
              <a:spcAft>
                <a:spcPts val="600"/>
              </a:spcAft>
            </a:pPr>
            <a:r>
              <a:rPr lang="hu-HU" sz="1000" dirty="0">
                <a:latin typeface="+mj-lt"/>
                <a:cs typeface="Times New Roman" panose="02020603050405020304" pitchFamily="18" charset="0"/>
              </a:rPr>
              <a:t>A szerző neve</a:t>
            </a:r>
          </a:p>
          <a:p>
            <a:pPr algn="just"/>
            <a:r>
              <a:rPr lang="hu-HU" sz="1000" dirty="0">
                <a:latin typeface="+mj-lt"/>
                <a:cs typeface="Times New Roman" panose="02020603050405020304" pitchFamily="18" charset="0"/>
              </a:rPr>
              <a:t>A </a:t>
            </a:r>
            <a:r>
              <a:rPr lang="hu-HU" sz="1000" dirty="0" err="1">
                <a:latin typeface="+mj-lt"/>
                <a:cs typeface="Times New Roman" panose="02020603050405020304" pitchFamily="18" charset="0"/>
              </a:rPr>
              <a:t>szerzőemailcíme</a:t>
            </a:r>
            <a:r>
              <a:rPr lang="hu-HU" sz="1000" dirty="0">
                <a:latin typeface="+mj-lt"/>
                <a:cs typeface="Times New Roman" panose="02020603050405020304" pitchFamily="18" charset="0"/>
              </a:rPr>
              <a:t>@elérhetősége</a:t>
            </a:r>
            <a:endParaRPr lang="hu-HU" sz="800" cap="all" dirty="0"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1200" dirty="0">
                <a:latin typeface="+mj-lt"/>
                <a:cs typeface="Times New Roman" panose="02020603050405020304" pitchFamily="18" charset="0"/>
              </a:rPr>
              <a:t>Formai követelmények: </a:t>
            </a:r>
          </a:p>
          <a:p>
            <a:pPr algn="just"/>
            <a:r>
              <a:rPr lang="hu-HU" sz="800" dirty="0">
                <a:latin typeface="+mj-lt"/>
                <a:cs typeface="Times New Roman" panose="02020603050405020304" pitchFamily="18" charset="0"/>
              </a:rPr>
              <a:t>Kérjük a mellékelt sablonhoz igazodva vagy azt használva készítsék el a posztereket.  </a:t>
            </a:r>
            <a:r>
              <a:rPr lang="hu-HU" sz="800" b="1" dirty="0">
                <a:latin typeface="+mj-lt"/>
                <a:cs typeface="Times New Roman" panose="02020603050405020304" pitchFamily="18" charset="0"/>
              </a:rPr>
              <a:t>Az élőfejet és élőlábat hagyja változatlanul!!!</a:t>
            </a:r>
          </a:p>
          <a:p>
            <a:pPr algn="just"/>
            <a:r>
              <a:rPr lang="hu-HU" sz="800" dirty="0">
                <a:latin typeface="+mj-lt"/>
                <a:cs typeface="Times New Roman" panose="02020603050405020304" pitchFamily="18" charset="0"/>
              </a:rPr>
              <a:t>Fontos körülmény, hogy a sablon A3 méretű, de a kinyomtatott poszter A1 méretű lesz tehát a szöveg végleges mérete 2 szer nagyobb lesz a valóságban. Így a 8 pontos betűtípus a kinyomtatott poszteren 16 pontosként jelenik meg. (Erre a változtatásra az Office programok korlátai miatt van szükség, de aki más képszerkesztő programot kíván használni, megteheti. Ebben az esetben csak a formai követelményeket kell figyelembe vennie, az A1 méretű poszterhez igazítania, és PNG formátumban elküldeni a megadott elérhetőségre.)</a:t>
            </a:r>
          </a:p>
          <a:p>
            <a:pPr algn="just"/>
            <a:r>
              <a:rPr lang="hu-HU" sz="1200" dirty="0">
                <a:latin typeface="+mj-lt"/>
                <a:cs typeface="Times New Roman" panose="02020603050405020304" pitchFamily="18" charset="0"/>
              </a:rPr>
              <a:t>Méretadatok A3 sablonhoz:</a:t>
            </a:r>
          </a:p>
          <a:p>
            <a:pPr algn="just"/>
            <a:r>
              <a:rPr lang="hu-HU" sz="1000" i="1" dirty="0">
                <a:latin typeface="+mj-lt"/>
                <a:cs typeface="Times New Roman" panose="02020603050405020304" pitchFamily="18" charset="0"/>
              </a:rPr>
              <a:t>Betűtípus /Szöveg: 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Calibri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, törzsszöveg 8p; a főcím 16p; alcím 12p. 3 hasábos elrendezés, hasábok közt 0,1 cm térköz, a sorköz 1,15. </a:t>
            </a:r>
            <a:r>
              <a:rPr lang="hu-HU" sz="800" b="1" dirty="0">
                <a:latin typeface="+mj-lt"/>
                <a:cs typeface="Times New Roman" panose="02020603050405020304" pitchFamily="18" charset="0"/>
              </a:rPr>
              <a:t>Ne használjanak félkövér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 vagy színes kiemelés csak </a:t>
            </a:r>
            <a:r>
              <a:rPr lang="hu-HU" sz="800" i="1" dirty="0">
                <a:latin typeface="+mj-lt"/>
                <a:cs typeface="Times New Roman" panose="02020603050405020304" pitchFamily="18" charset="0"/>
              </a:rPr>
              <a:t>dőltbetűset.</a:t>
            </a:r>
            <a:endParaRPr lang="hu-HU" sz="800" dirty="0"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hu-HU" sz="1000" i="1" dirty="0">
                <a:latin typeface="+mj-lt"/>
                <a:cs typeface="Times New Roman" panose="02020603050405020304" pitchFamily="18" charset="0"/>
              </a:rPr>
              <a:t>Bekezdések: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előtt, után nincs térköz, sorkizárt, behúzás 0,2 cm</a:t>
            </a:r>
          </a:p>
          <a:p>
            <a:pPr algn="just"/>
            <a:r>
              <a:rPr lang="hu-HU" sz="1000" dirty="0">
                <a:latin typeface="+mj-lt"/>
                <a:cs typeface="Times New Roman" panose="02020603050405020304" pitchFamily="18" charset="0"/>
              </a:rPr>
              <a:t>Szövegdoboz mérete: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30cm magas, 25cm széles</a:t>
            </a:r>
          </a:p>
          <a:p>
            <a:pPr algn="just"/>
            <a:r>
              <a:rPr lang="hu-HU" sz="1000" dirty="0">
                <a:latin typeface="+mj-lt"/>
                <a:cs typeface="Times New Roman" panose="02020603050405020304" pitchFamily="18" charset="0"/>
              </a:rPr>
              <a:t>Ábrák: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Az ábrákat a poszteren, szabadon lehet elhelyezni a hasábokhoz igazítva (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max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. három hasáb szélességű), a mellékelt hivatkozási szabályoknak megfelelően. </a:t>
            </a:r>
          </a:p>
          <a:p>
            <a:pPr algn="just"/>
            <a:r>
              <a:rPr lang="hu-HU" sz="800" dirty="0">
                <a:latin typeface="+mj-lt"/>
                <a:cs typeface="Times New Roman" panose="02020603050405020304" pitchFamily="18" charset="0"/>
              </a:rPr>
              <a:t>Ezenkívül kérjük a lehető legnagyobb formátumban mellékelni az elküldött pályamunka mellet a poszteren szereplő képeket, ábrákat, hogy a nagyítás után megfelelő minőségben jelenhessenek meg.</a:t>
            </a:r>
          </a:p>
          <a:p>
            <a:pPr algn="just"/>
            <a:r>
              <a:rPr lang="hu-HU" sz="1000" dirty="0">
                <a:latin typeface="+mj-lt"/>
                <a:cs typeface="Times New Roman" panose="02020603050405020304" pitchFamily="18" charset="0"/>
              </a:rPr>
              <a:t>Karakterszám/arányok: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a poszter méretei 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max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. 7000 leütés engednek, plusz az ábrák. Az ábrák aránya a szöveghez képest nem lehet nagyobb 50%-nál, de szerepelnie kell ábrának a poszteren.</a:t>
            </a:r>
          </a:p>
          <a:p>
            <a:pPr algn="just"/>
            <a:r>
              <a:rPr lang="hu-HU" sz="1000" dirty="0">
                <a:latin typeface="+mj-lt"/>
                <a:cs typeface="Times New Roman" panose="02020603050405020304" pitchFamily="18" charset="0"/>
              </a:rPr>
              <a:t>Hivatkozások rendje: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Az </a:t>
            </a:r>
            <a:r>
              <a:rPr lang="hu-HU" sz="800" i="1" dirty="0">
                <a:latin typeface="+mj-lt"/>
                <a:cs typeface="Times New Roman" panose="02020603050405020304" pitchFamily="18" charset="0"/>
              </a:rPr>
              <a:t>ábrák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at számozva és a forrás megjelölésével kell feltüntetni akkor is ha saját szerkesztésű az ábra. </a:t>
            </a:r>
            <a:r>
              <a:rPr lang="hu-HU" sz="1000" i="1" dirty="0">
                <a:latin typeface="+mj-lt"/>
                <a:cs typeface="Times New Roman" panose="02020603050405020304" pitchFamily="18" charset="0"/>
              </a:rPr>
              <a:t>6 pontos betűméret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(pl.: 1.sz. ábra, címe Forrás: …) A szerző engedélye mellett, ez alól kivételt jelent a 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creative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common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 (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cc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) által engedélyezet alkotások. (Erről az alábbi linken érhetők el további információk)</a:t>
            </a:r>
          </a:p>
          <a:p>
            <a:pPr algn="just"/>
            <a:r>
              <a:rPr lang="hu-HU" sz="800" u="sng" dirty="0">
                <a:latin typeface="+mj-lt"/>
                <a:cs typeface="Times New Roman" panose="02020603050405020304" pitchFamily="18" charset="0"/>
                <a:hlinkClick r:id="rId3"/>
              </a:rPr>
              <a:t>https://creativecommons.org/licenses/by-nc-nd/2.5/hu/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hu-HU" sz="800" dirty="0">
                <a:latin typeface="+mj-lt"/>
                <a:cs typeface="Times New Roman" panose="02020603050405020304" pitchFamily="18" charset="0"/>
              </a:rPr>
              <a:t>A </a:t>
            </a:r>
            <a:r>
              <a:rPr lang="hu-HU" sz="800" i="1" dirty="0">
                <a:latin typeface="+mj-lt"/>
                <a:cs typeface="Times New Roman" panose="02020603050405020304" pitchFamily="18" charset="0"/>
              </a:rPr>
              <a:t>szöveg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ben csak a sorszámozott 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Pl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:[1] hivatkozást használjanak, mást ne. A törzsszöveg után a felhasználás sorrendjében a sorszámmal kezdve helyezzék el a felhasznált irodalomjegyzéket. (Az ábrák forrását is)</a:t>
            </a:r>
          </a:p>
          <a:p>
            <a:pPr algn="just"/>
            <a:endParaRPr lang="hu-HU" sz="8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hu-HU" sz="800" dirty="0" smtClean="0"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,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adipiscing</a:t>
            </a:r>
            <a:r>
              <a:rPr lang="hu-HU" sz="800" dirty="0"/>
              <a:t> elit.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maximus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</a:t>
            </a:r>
            <a:r>
              <a:rPr lang="hu-HU" sz="800" dirty="0" err="1"/>
              <a:t>hendrerit</a:t>
            </a:r>
            <a:r>
              <a:rPr lang="hu-HU" sz="800" dirty="0"/>
              <a:t> urna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. </a:t>
            </a:r>
            <a:r>
              <a:rPr lang="hu-HU" sz="800" dirty="0" err="1"/>
              <a:t>Nam</a:t>
            </a:r>
            <a:r>
              <a:rPr lang="hu-HU" sz="800" dirty="0"/>
              <a:t> </a:t>
            </a:r>
            <a:r>
              <a:rPr lang="hu-HU" sz="800" dirty="0" err="1"/>
              <a:t>blandit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hendrerit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,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,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turpis. Integer fermentum turpis vitae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,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pellentesque</a:t>
            </a:r>
            <a:r>
              <a:rPr lang="hu-HU" sz="800" dirty="0"/>
              <a:t> urna </a:t>
            </a:r>
            <a:r>
              <a:rPr lang="hu-HU" sz="800" dirty="0" err="1"/>
              <a:t>tristique</a:t>
            </a:r>
            <a:r>
              <a:rPr lang="hu-HU" sz="800" dirty="0"/>
              <a:t>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elit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. Integer </a:t>
            </a:r>
            <a:r>
              <a:rPr lang="hu-HU" sz="800" dirty="0" err="1"/>
              <a:t>commodo</a:t>
            </a:r>
            <a:r>
              <a:rPr lang="hu-HU" sz="800" dirty="0"/>
              <a:t> </a:t>
            </a:r>
            <a:r>
              <a:rPr lang="hu-HU" sz="800" dirty="0" err="1"/>
              <a:t>dictum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, a </a:t>
            </a:r>
            <a:r>
              <a:rPr lang="hu-HU" sz="800" dirty="0" err="1"/>
              <a:t>congue</a:t>
            </a:r>
            <a:r>
              <a:rPr lang="hu-HU" sz="800" dirty="0"/>
              <a:t> mi </a:t>
            </a:r>
            <a:r>
              <a:rPr lang="hu-HU" sz="800" dirty="0" err="1"/>
              <a:t>scelerisque</a:t>
            </a:r>
            <a:r>
              <a:rPr lang="hu-HU" sz="800" dirty="0"/>
              <a:t> a.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sem a elementum.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ex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. Maecenas </a:t>
            </a:r>
            <a:r>
              <a:rPr lang="hu-HU" sz="800" dirty="0" err="1"/>
              <a:t>accumsan</a:t>
            </a:r>
            <a:r>
              <a:rPr lang="hu-HU" sz="800" dirty="0"/>
              <a:t> vitae </a:t>
            </a:r>
            <a:r>
              <a:rPr lang="hu-HU" sz="800" dirty="0" err="1"/>
              <a:t>odio</a:t>
            </a:r>
            <a:r>
              <a:rPr lang="hu-HU" sz="800" dirty="0"/>
              <a:t> </a:t>
            </a:r>
            <a:r>
              <a:rPr lang="hu-HU" sz="800" dirty="0" err="1"/>
              <a:t>vitae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habitant</a:t>
            </a:r>
            <a:r>
              <a:rPr lang="hu-HU" sz="800" dirty="0"/>
              <a:t>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senectus</a:t>
            </a:r>
            <a:r>
              <a:rPr lang="hu-HU" sz="800" dirty="0"/>
              <a:t> et </a:t>
            </a:r>
            <a:r>
              <a:rPr lang="hu-HU" sz="800" dirty="0" err="1"/>
              <a:t>netus</a:t>
            </a:r>
            <a:r>
              <a:rPr lang="hu-HU" sz="800" dirty="0"/>
              <a:t> </a:t>
            </a:r>
            <a:r>
              <a:rPr lang="hu-HU" sz="800" dirty="0" err="1"/>
              <a:t>et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fames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turpis </a:t>
            </a:r>
            <a:r>
              <a:rPr lang="hu-HU" sz="800" dirty="0" err="1"/>
              <a:t>egestas</a:t>
            </a:r>
            <a:r>
              <a:rPr lang="hu-HU" sz="800" dirty="0"/>
              <a:t>. </a:t>
            </a:r>
            <a:r>
              <a:rPr lang="hu-HU" sz="800" dirty="0" err="1"/>
              <a:t>Curabitur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, </a:t>
            </a:r>
            <a:r>
              <a:rPr lang="hu-HU" sz="800" dirty="0" err="1"/>
              <a:t>tincidunt</a:t>
            </a:r>
            <a:r>
              <a:rPr lang="hu-HU" sz="800" dirty="0"/>
              <a:t> et ex </a:t>
            </a:r>
            <a:r>
              <a:rPr lang="hu-HU" sz="800" dirty="0" err="1"/>
              <a:t>sed</a:t>
            </a:r>
            <a:r>
              <a:rPr lang="hu-HU" sz="800" dirty="0"/>
              <a:t>,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condimentum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. </a:t>
            </a:r>
            <a:r>
              <a:rPr lang="hu-HU" sz="800" dirty="0" err="1"/>
              <a:t>Vestibulum</a:t>
            </a:r>
            <a:r>
              <a:rPr lang="hu-HU" sz="800" dirty="0"/>
              <a:t> ante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primis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et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cubilia</a:t>
            </a:r>
            <a:r>
              <a:rPr lang="hu-HU" sz="800" dirty="0"/>
              <a:t> </a:t>
            </a:r>
            <a:r>
              <a:rPr lang="hu-HU" sz="800" dirty="0" err="1"/>
              <a:t>Curae</a:t>
            </a:r>
            <a:r>
              <a:rPr lang="hu-HU" sz="800" dirty="0"/>
              <a:t>; Integer </a:t>
            </a:r>
            <a:r>
              <a:rPr lang="hu-HU" sz="800" dirty="0" err="1"/>
              <a:t>ullamcorper</a:t>
            </a:r>
            <a:r>
              <a:rPr lang="hu-HU" sz="800" dirty="0"/>
              <a:t>,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, elit </a:t>
            </a:r>
            <a:r>
              <a:rPr lang="hu-HU" sz="800" dirty="0" err="1"/>
              <a:t>sapien</a:t>
            </a:r>
            <a:r>
              <a:rPr lang="hu-HU" sz="800" dirty="0"/>
              <a:t> </a:t>
            </a:r>
            <a:r>
              <a:rPr lang="hu-HU" sz="800" dirty="0" err="1"/>
              <a:t>hendrerit</a:t>
            </a:r>
            <a:r>
              <a:rPr lang="hu-HU" sz="800" dirty="0"/>
              <a:t> </a:t>
            </a:r>
            <a:r>
              <a:rPr lang="hu-HU" sz="800" dirty="0" err="1"/>
              <a:t>elit</a:t>
            </a:r>
            <a:r>
              <a:rPr lang="hu-HU" sz="800" dirty="0"/>
              <a:t>,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</a:t>
            </a:r>
            <a:r>
              <a:rPr lang="hu-HU" sz="800" dirty="0" err="1"/>
              <a:t>tellus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. </a:t>
            </a:r>
            <a:r>
              <a:rPr lang="hu-HU" sz="800" dirty="0" err="1"/>
              <a:t>Nullam</a:t>
            </a:r>
            <a:r>
              <a:rPr lang="hu-HU" sz="800" dirty="0"/>
              <a:t> </a:t>
            </a:r>
            <a:r>
              <a:rPr lang="hu-HU" sz="800" dirty="0" err="1"/>
              <a:t>sagittis</a:t>
            </a:r>
            <a:r>
              <a:rPr lang="hu-HU" sz="800" dirty="0"/>
              <a:t> </a:t>
            </a:r>
            <a:r>
              <a:rPr lang="hu-HU" sz="800" dirty="0" err="1"/>
              <a:t>blandit</a:t>
            </a:r>
            <a:r>
              <a:rPr lang="hu-HU" sz="800" dirty="0"/>
              <a:t> </a:t>
            </a:r>
            <a:r>
              <a:rPr lang="hu-HU" sz="800" dirty="0" err="1"/>
              <a:t>consectetur</a:t>
            </a:r>
            <a:r>
              <a:rPr lang="hu-HU" sz="800" dirty="0" smtClean="0"/>
              <a:t>.</a:t>
            </a:r>
          </a:p>
          <a:p>
            <a:pPr algn="just"/>
            <a:r>
              <a:rPr lang="hu-HU" sz="800" dirty="0" smtClean="0"/>
              <a:t> </a:t>
            </a:r>
            <a:r>
              <a:rPr lang="hu-HU" sz="800" dirty="0" err="1"/>
              <a:t>Pellentesque</a:t>
            </a:r>
            <a:r>
              <a:rPr lang="hu-HU" sz="800" dirty="0"/>
              <a:t> vitae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enim</a:t>
            </a:r>
            <a:r>
              <a:rPr lang="hu-HU" sz="800" dirty="0"/>
              <a:t>,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convallis</a:t>
            </a:r>
            <a:r>
              <a:rPr lang="hu-HU" sz="800" dirty="0"/>
              <a:t> </a:t>
            </a:r>
            <a:r>
              <a:rPr lang="hu-HU" sz="800" dirty="0" err="1"/>
              <a:t>tellus</a:t>
            </a:r>
            <a:r>
              <a:rPr lang="hu-HU" sz="800" dirty="0"/>
              <a:t>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,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, </a:t>
            </a:r>
            <a:r>
              <a:rPr lang="hu-HU" sz="800" dirty="0" err="1"/>
              <a:t>interdum</a:t>
            </a:r>
            <a:r>
              <a:rPr lang="hu-HU" sz="800" dirty="0"/>
              <a:t> mi. </a:t>
            </a:r>
            <a:r>
              <a:rPr lang="hu-HU" sz="800" dirty="0" err="1"/>
              <a:t>Nam</a:t>
            </a:r>
            <a:r>
              <a:rPr lang="hu-HU" sz="800" dirty="0"/>
              <a:t> non elit est.</a:t>
            </a:r>
          </a:p>
          <a:p>
            <a:pPr algn="just"/>
            <a:r>
              <a:rPr lang="hu-HU" sz="800" dirty="0" err="1"/>
              <a:t>Aenean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, </a:t>
            </a:r>
            <a:r>
              <a:rPr lang="hu-HU" sz="800" dirty="0" err="1"/>
              <a:t>eros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mattis</a:t>
            </a:r>
            <a:r>
              <a:rPr lang="hu-HU" sz="800" dirty="0"/>
              <a:t> </a:t>
            </a:r>
            <a:r>
              <a:rPr lang="hu-HU" sz="800" dirty="0" err="1"/>
              <a:t>maximus</a:t>
            </a:r>
            <a:r>
              <a:rPr lang="hu-HU" sz="800" dirty="0"/>
              <a:t>, </a:t>
            </a:r>
            <a:r>
              <a:rPr lang="hu-HU" sz="800" dirty="0" err="1"/>
              <a:t>leo</a:t>
            </a:r>
            <a:r>
              <a:rPr lang="hu-HU" sz="800" dirty="0"/>
              <a:t> turpis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,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 a </a:t>
            </a:r>
            <a:r>
              <a:rPr lang="hu-HU" sz="800" dirty="0" err="1"/>
              <a:t>quam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elementum.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,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, </a:t>
            </a:r>
            <a:r>
              <a:rPr lang="hu-HU" sz="800" dirty="0" err="1"/>
              <a:t>sodales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 et </a:t>
            </a:r>
            <a:r>
              <a:rPr lang="hu-HU" sz="800" dirty="0" err="1"/>
              <a:t>lobortis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urna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sollicitudin</a:t>
            </a:r>
            <a:r>
              <a:rPr lang="hu-HU" sz="800" dirty="0"/>
              <a:t> fermentum. </a:t>
            </a:r>
            <a:r>
              <a:rPr lang="hu-HU" sz="800" dirty="0" err="1"/>
              <a:t>Phasellus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varius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porta </a:t>
            </a:r>
            <a:r>
              <a:rPr lang="hu-HU" sz="800" dirty="0" err="1"/>
              <a:t>mauris</a:t>
            </a:r>
            <a:r>
              <a:rPr lang="hu-HU" sz="800" dirty="0"/>
              <a:t> ante, </a:t>
            </a:r>
            <a:r>
              <a:rPr lang="hu-HU" sz="800" dirty="0" err="1"/>
              <a:t>dignissim</a:t>
            </a:r>
            <a:r>
              <a:rPr lang="hu-HU" sz="800" dirty="0"/>
              <a:t> </a:t>
            </a:r>
            <a:r>
              <a:rPr lang="hu-HU" sz="800" dirty="0" err="1"/>
              <a:t>egestas</a:t>
            </a:r>
            <a:r>
              <a:rPr lang="hu-HU" sz="800" dirty="0"/>
              <a:t> sem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.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,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hendrerit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. </a:t>
            </a:r>
            <a:r>
              <a:rPr lang="hu-HU" sz="800" dirty="0" err="1"/>
              <a:t>Nullam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,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. Integer </a:t>
            </a:r>
            <a:r>
              <a:rPr lang="hu-HU" sz="800" dirty="0" err="1"/>
              <a:t>ut</a:t>
            </a:r>
            <a:r>
              <a:rPr lang="hu-HU" sz="800" dirty="0"/>
              <a:t> sem </a:t>
            </a:r>
            <a:r>
              <a:rPr lang="hu-HU" sz="800" dirty="0" err="1"/>
              <a:t>mattis</a:t>
            </a:r>
            <a:r>
              <a:rPr lang="hu-HU" sz="800" dirty="0"/>
              <a:t>, fermentum </a:t>
            </a:r>
            <a:r>
              <a:rPr lang="hu-HU" sz="800" dirty="0" err="1"/>
              <a:t>ipsum</a:t>
            </a:r>
            <a:r>
              <a:rPr lang="hu-HU" sz="800" dirty="0"/>
              <a:t> a,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 </a:t>
            </a:r>
            <a:r>
              <a:rPr lang="hu-HU" sz="800" dirty="0" err="1"/>
              <a:t>dictum</a:t>
            </a:r>
            <a:r>
              <a:rPr lang="hu-HU" sz="800" dirty="0"/>
              <a:t>,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 fermentum,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est,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,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fringilla</a:t>
            </a:r>
            <a:r>
              <a:rPr lang="hu-HU" sz="800" dirty="0"/>
              <a:t>, </a:t>
            </a:r>
            <a:r>
              <a:rPr lang="hu-HU" sz="800" dirty="0" err="1"/>
              <a:t>dolor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semper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, ex </a:t>
            </a:r>
            <a:r>
              <a:rPr lang="hu-HU" sz="800" dirty="0" err="1"/>
              <a:t>tortor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,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 elit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et </a:t>
            </a:r>
            <a:r>
              <a:rPr lang="hu-HU" sz="800" dirty="0" err="1"/>
              <a:t>lectus</a:t>
            </a:r>
            <a:r>
              <a:rPr lang="hu-HU" sz="800" dirty="0"/>
              <a:t>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. Nulla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maximus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,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sollicitudin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. </a:t>
            </a:r>
            <a:r>
              <a:rPr lang="hu-HU" sz="800" dirty="0" err="1"/>
              <a:t>Aliquam</a:t>
            </a:r>
            <a:r>
              <a:rPr lang="hu-HU" sz="800" dirty="0"/>
              <a:t> vitae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.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vitae </a:t>
            </a:r>
            <a:r>
              <a:rPr lang="hu-HU" sz="800" dirty="0" err="1"/>
              <a:t>gravida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odio</a:t>
            </a:r>
            <a:r>
              <a:rPr lang="hu-HU" sz="800" dirty="0"/>
              <a:t>. </a:t>
            </a:r>
            <a:r>
              <a:rPr lang="hu-HU" sz="800" dirty="0" err="1"/>
              <a:t>Curabitur</a:t>
            </a:r>
            <a:r>
              <a:rPr lang="hu-HU" sz="800" dirty="0"/>
              <a:t> </a:t>
            </a:r>
            <a:r>
              <a:rPr lang="hu-HU" sz="800" dirty="0" err="1"/>
              <a:t>pharetra</a:t>
            </a:r>
            <a:r>
              <a:rPr lang="hu-HU" sz="800" dirty="0"/>
              <a:t> urna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imperdiet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ex non turpis </a:t>
            </a:r>
            <a:r>
              <a:rPr lang="hu-HU" sz="800" dirty="0" err="1"/>
              <a:t>feugiat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semper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non </a:t>
            </a:r>
            <a:r>
              <a:rPr lang="hu-HU" sz="800" dirty="0" err="1"/>
              <a:t>justo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neque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. </a:t>
            </a:r>
            <a:r>
              <a:rPr lang="hu-HU" sz="800" dirty="0" err="1"/>
              <a:t>Aenean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 sem, </a:t>
            </a:r>
            <a:r>
              <a:rPr lang="hu-HU" sz="800" dirty="0" err="1"/>
              <a:t>varius</a:t>
            </a:r>
            <a:r>
              <a:rPr lang="hu-HU" sz="800" dirty="0"/>
              <a:t> vitae </a:t>
            </a:r>
            <a:r>
              <a:rPr lang="hu-HU" sz="800" dirty="0" err="1"/>
              <a:t>convallis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, </a:t>
            </a:r>
            <a:r>
              <a:rPr lang="hu-HU" sz="800" dirty="0" err="1"/>
              <a:t>sollicitudin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dictum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vitae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. </a:t>
            </a:r>
            <a:r>
              <a:rPr lang="hu-HU" sz="800" dirty="0" err="1"/>
              <a:t>Aliquam</a:t>
            </a:r>
            <a:r>
              <a:rPr lang="hu-HU" sz="800" dirty="0"/>
              <a:t> vitae </a:t>
            </a:r>
            <a:r>
              <a:rPr lang="hu-HU" sz="800" dirty="0" err="1"/>
              <a:t>lectus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aliquet</a:t>
            </a:r>
            <a:r>
              <a:rPr lang="hu-HU" sz="800" dirty="0"/>
              <a:t> fermentum ante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vehicula</a:t>
            </a:r>
            <a:r>
              <a:rPr lang="hu-HU" sz="800" dirty="0"/>
              <a:t>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,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ante.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 </a:t>
            </a:r>
            <a:r>
              <a:rPr lang="hu-HU" sz="800" dirty="0" err="1"/>
              <a:t>enim</a:t>
            </a:r>
            <a:r>
              <a:rPr lang="hu-HU" sz="800" dirty="0"/>
              <a:t>,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a. </a:t>
            </a:r>
            <a:r>
              <a:rPr lang="hu-HU" sz="800" dirty="0" err="1"/>
              <a:t>Quisque</a:t>
            </a:r>
            <a:r>
              <a:rPr lang="hu-HU" sz="800" dirty="0"/>
              <a:t> a ante a </a:t>
            </a:r>
            <a:r>
              <a:rPr lang="hu-HU" sz="800" dirty="0" err="1"/>
              <a:t>dolor</a:t>
            </a:r>
            <a:r>
              <a:rPr lang="hu-HU" sz="800" dirty="0"/>
              <a:t> porta </a:t>
            </a:r>
            <a:r>
              <a:rPr lang="hu-HU" sz="800" dirty="0" err="1"/>
              <a:t>lobortis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.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venenatis</a:t>
            </a:r>
            <a:r>
              <a:rPr lang="hu-HU" sz="800" dirty="0"/>
              <a:t> </a:t>
            </a:r>
            <a:r>
              <a:rPr lang="hu-HU" sz="800" dirty="0" err="1"/>
              <a:t>gravida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 sem. </a:t>
            </a:r>
            <a:r>
              <a:rPr lang="hu-HU" sz="800" dirty="0" err="1"/>
              <a:t>Curabitur</a:t>
            </a:r>
            <a:r>
              <a:rPr lang="hu-HU" sz="800" dirty="0"/>
              <a:t> </a:t>
            </a:r>
            <a:r>
              <a:rPr lang="hu-HU" sz="800" dirty="0" err="1"/>
              <a:t>libero</a:t>
            </a:r>
            <a:r>
              <a:rPr lang="hu-HU" sz="800" dirty="0"/>
              <a:t> </a:t>
            </a:r>
            <a:r>
              <a:rPr lang="hu-HU" sz="800" dirty="0" err="1"/>
              <a:t>ligula</a:t>
            </a:r>
            <a:r>
              <a:rPr lang="hu-HU" sz="800" dirty="0"/>
              <a:t>, </a:t>
            </a:r>
            <a:r>
              <a:rPr lang="hu-HU" sz="800" dirty="0" err="1"/>
              <a:t>condimentum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, </a:t>
            </a:r>
            <a:r>
              <a:rPr lang="hu-HU" sz="800" dirty="0" err="1"/>
              <a:t>blandit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. </a:t>
            </a:r>
            <a:r>
              <a:rPr lang="hu-HU" sz="800" dirty="0" err="1"/>
              <a:t>Etiam</a:t>
            </a:r>
            <a:r>
              <a:rPr lang="hu-HU" sz="800" dirty="0"/>
              <a:t> ante </a:t>
            </a:r>
            <a:r>
              <a:rPr lang="hu-HU" sz="800" dirty="0" err="1"/>
              <a:t>orci</a:t>
            </a:r>
            <a:r>
              <a:rPr lang="hu-HU" sz="800" dirty="0"/>
              <a:t>, </a:t>
            </a:r>
            <a:r>
              <a:rPr lang="hu-HU" sz="800" dirty="0" err="1"/>
              <a:t>egestas</a:t>
            </a:r>
            <a:r>
              <a:rPr lang="hu-HU" sz="800" dirty="0"/>
              <a:t> a </a:t>
            </a:r>
            <a:r>
              <a:rPr lang="hu-HU" sz="800" dirty="0" err="1"/>
              <a:t>eros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,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nunc</a:t>
            </a:r>
            <a:r>
              <a:rPr lang="hu-HU" sz="800" dirty="0"/>
              <a:t> non </a:t>
            </a:r>
            <a:r>
              <a:rPr lang="hu-HU" sz="800" dirty="0" err="1"/>
              <a:t>semper</a:t>
            </a:r>
            <a:r>
              <a:rPr lang="hu-HU" sz="800" dirty="0"/>
              <a:t>. </a:t>
            </a:r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dictum</a:t>
            </a:r>
            <a:r>
              <a:rPr lang="hu-HU" sz="800" dirty="0"/>
              <a:t> sem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sapien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dignissim</a:t>
            </a:r>
            <a:r>
              <a:rPr lang="hu-HU" sz="800" dirty="0"/>
              <a:t>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libero</a:t>
            </a:r>
            <a:r>
              <a:rPr lang="hu-HU" sz="800" dirty="0"/>
              <a:t> </a:t>
            </a:r>
            <a:r>
              <a:rPr lang="hu-HU" sz="800" dirty="0" err="1"/>
              <a:t>euismod</a:t>
            </a:r>
            <a:r>
              <a:rPr lang="hu-HU" sz="800" dirty="0"/>
              <a:t>,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,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volutpat</a:t>
            </a:r>
            <a:r>
              <a:rPr lang="hu-HU" sz="800" dirty="0"/>
              <a:t>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tempor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convallis</a:t>
            </a:r>
            <a:r>
              <a:rPr lang="hu-HU" sz="800" dirty="0"/>
              <a:t>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vestibulum</a:t>
            </a:r>
            <a:r>
              <a:rPr lang="hu-HU" sz="800" dirty="0"/>
              <a:t>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ultricies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 a </a:t>
            </a:r>
            <a:r>
              <a:rPr lang="hu-HU" sz="800" dirty="0" err="1"/>
              <a:t>augue</a:t>
            </a:r>
            <a:r>
              <a:rPr lang="hu-HU" sz="800" dirty="0"/>
              <a:t> </a:t>
            </a:r>
            <a:r>
              <a:rPr lang="hu-HU" sz="800" dirty="0" err="1"/>
              <a:t>varius</a:t>
            </a:r>
            <a:r>
              <a:rPr lang="hu-HU" sz="800" dirty="0"/>
              <a:t> </a:t>
            </a:r>
            <a:r>
              <a:rPr lang="hu-HU" sz="800" dirty="0" err="1"/>
              <a:t>sollicitudin</a:t>
            </a:r>
            <a:r>
              <a:rPr lang="hu-HU" sz="800" dirty="0"/>
              <a:t>. </a:t>
            </a:r>
            <a:r>
              <a:rPr lang="hu-HU" sz="800" dirty="0" err="1"/>
              <a:t>Nullam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, </a:t>
            </a:r>
            <a:r>
              <a:rPr lang="hu-HU" sz="800" dirty="0" err="1"/>
              <a:t>neque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rhoncus</a:t>
            </a:r>
            <a:r>
              <a:rPr lang="hu-HU" sz="800" dirty="0"/>
              <a:t>, sem ante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, vitae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 non </a:t>
            </a:r>
            <a:r>
              <a:rPr lang="hu-HU" sz="800" dirty="0" err="1"/>
              <a:t>dui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,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 </a:t>
            </a:r>
            <a:r>
              <a:rPr lang="hu-HU" sz="800" dirty="0" err="1"/>
              <a:t>ornare</a:t>
            </a:r>
            <a:r>
              <a:rPr lang="hu-HU" sz="800" dirty="0"/>
              <a:t> vitae.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ligula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,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,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imperdiet</a:t>
            </a:r>
            <a:r>
              <a:rPr lang="hu-HU" sz="800" dirty="0"/>
              <a:t>. </a:t>
            </a:r>
            <a:r>
              <a:rPr lang="hu-HU" sz="800" dirty="0" err="1"/>
              <a:t>Etiam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, porta et </a:t>
            </a:r>
            <a:r>
              <a:rPr lang="hu-HU" sz="800" dirty="0" err="1"/>
              <a:t>fringilla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,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. </a:t>
            </a:r>
            <a:r>
              <a:rPr lang="hu-HU" sz="800" dirty="0" err="1"/>
              <a:t>Nam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a </a:t>
            </a:r>
            <a:r>
              <a:rPr lang="hu-HU" sz="800" dirty="0" err="1"/>
              <a:t>consequat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. </a:t>
            </a:r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, </a:t>
            </a:r>
            <a:r>
              <a:rPr lang="hu-HU" sz="800" dirty="0" err="1"/>
              <a:t>euismod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a,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sem.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vitae </a:t>
            </a:r>
            <a:r>
              <a:rPr lang="hu-HU" sz="800" dirty="0" err="1"/>
              <a:t>libero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,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,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enim</a:t>
            </a:r>
            <a:r>
              <a:rPr lang="hu-HU" sz="800" dirty="0"/>
              <a:t>. Integer </a:t>
            </a:r>
            <a:r>
              <a:rPr lang="hu-HU" sz="800" dirty="0" err="1"/>
              <a:t>tempus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. </a:t>
            </a:r>
            <a:r>
              <a:rPr lang="hu-HU" sz="800" dirty="0" err="1"/>
              <a:t>Vestibulum</a:t>
            </a:r>
            <a:r>
              <a:rPr lang="hu-HU" sz="800" dirty="0"/>
              <a:t> ante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primis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et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cubilia</a:t>
            </a:r>
            <a:r>
              <a:rPr lang="hu-HU" sz="800" dirty="0"/>
              <a:t> </a:t>
            </a:r>
            <a:r>
              <a:rPr lang="hu-HU" sz="800" dirty="0" err="1"/>
              <a:t>Curae</a:t>
            </a:r>
            <a:r>
              <a:rPr lang="hu-HU" sz="800" dirty="0"/>
              <a:t>;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 </a:t>
            </a:r>
            <a:r>
              <a:rPr lang="hu-HU" sz="800" dirty="0" err="1"/>
              <a:t>volutpat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Vestibulum</a:t>
            </a:r>
            <a:r>
              <a:rPr lang="hu-HU" sz="800" dirty="0"/>
              <a:t> ante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primis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et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cubilia</a:t>
            </a:r>
            <a:r>
              <a:rPr lang="hu-HU" sz="800" dirty="0"/>
              <a:t> </a:t>
            </a:r>
            <a:r>
              <a:rPr lang="hu-HU" sz="800" dirty="0" err="1"/>
              <a:t>Curae</a:t>
            </a:r>
            <a:r>
              <a:rPr lang="hu-HU" sz="800" dirty="0"/>
              <a:t>; Nulla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</a:t>
            </a:r>
            <a:r>
              <a:rPr lang="hu-HU" sz="800" dirty="0" err="1"/>
              <a:t>rhoncus</a:t>
            </a:r>
            <a:r>
              <a:rPr lang="hu-HU" sz="800" dirty="0"/>
              <a:t>, </a:t>
            </a:r>
            <a:r>
              <a:rPr lang="hu-HU" sz="800" dirty="0" err="1"/>
              <a:t>ornare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non, </a:t>
            </a:r>
            <a:r>
              <a:rPr lang="hu-HU" sz="800" dirty="0" err="1"/>
              <a:t>vehicula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dapibus</a:t>
            </a:r>
            <a:r>
              <a:rPr lang="hu-HU" sz="800" dirty="0"/>
              <a:t> turpis </a:t>
            </a:r>
            <a:r>
              <a:rPr lang="hu-HU" sz="800" dirty="0" err="1"/>
              <a:t>sed</a:t>
            </a:r>
            <a:r>
              <a:rPr lang="hu-HU" sz="800" dirty="0"/>
              <a:t> mi </a:t>
            </a:r>
            <a:r>
              <a:rPr lang="hu-HU" sz="800" dirty="0" err="1"/>
              <a:t>commodo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a </a:t>
            </a:r>
            <a:r>
              <a:rPr lang="hu-HU" sz="800" dirty="0" err="1"/>
              <a:t>neque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. </a:t>
            </a:r>
            <a:r>
              <a:rPr lang="hu-HU" sz="800" dirty="0" err="1"/>
              <a:t>Vestibulum</a:t>
            </a:r>
            <a:r>
              <a:rPr lang="hu-HU" sz="800" dirty="0"/>
              <a:t> ante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primis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et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cubilia</a:t>
            </a:r>
            <a:r>
              <a:rPr lang="hu-HU" sz="800" dirty="0"/>
              <a:t> </a:t>
            </a:r>
            <a:r>
              <a:rPr lang="hu-HU" sz="800" dirty="0" err="1"/>
              <a:t>Curae</a:t>
            </a:r>
            <a:r>
              <a:rPr lang="hu-HU" sz="800" dirty="0"/>
              <a:t>;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,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 nulla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habitant</a:t>
            </a:r>
            <a:r>
              <a:rPr lang="hu-HU" sz="800" dirty="0"/>
              <a:t>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senectus</a:t>
            </a:r>
            <a:r>
              <a:rPr lang="hu-HU" sz="800" dirty="0"/>
              <a:t> et </a:t>
            </a:r>
            <a:r>
              <a:rPr lang="hu-HU" sz="800" dirty="0" err="1"/>
              <a:t>netus</a:t>
            </a:r>
            <a:r>
              <a:rPr lang="hu-HU" sz="800" dirty="0"/>
              <a:t> </a:t>
            </a:r>
            <a:r>
              <a:rPr lang="hu-HU" sz="800" dirty="0" err="1"/>
              <a:t>et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fames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turpis </a:t>
            </a:r>
            <a:r>
              <a:rPr lang="hu-HU" sz="800" dirty="0" err="1"/>
              <a:t>egestas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tellus</a:t>
            </a:r>
            <a:r>
              <a:rPr lang="hu-HU" sz="800" dirty="0"/>
              <a:t>,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lobortis</a:t>
            </a:r>
            <a:r>
              <a:rPr lang="hu-HU" sz="800" dirty="0"/>
              <a:t>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a.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maximus</a:t>
            </a:r>
            <a:r>
              <a:rPr lang="hu-HU" sz="800" dirty="0"/>
              <a:t>. </a:t>
            </a:r>
            <a:r>
              <a:rPr lang="hu-HU" sz="800" dirty="0" err="1"/>
              <a:t>Etiam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,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, elementum vitae </a:t>
            </a:r>
            <a:r>
              <a:rPr lang="hu-HU" sz="800" dirty="0" err="1"/>
              <a:t>dui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tempus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Phasellus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ligula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, </a:t>
            </a:r>
            <a:r>
              <a:rPr lang="hu-HU" sz="800" dirty="0" err="1"/>
              <a:t>scelerisque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, </a:t>
            </a:r>
            <a:r>
              <a:rPr lang="hu-HU" sz="800" dirty="0" err="1"/>
              <a:t>egestas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,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neque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placerat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, ante vitae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,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,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ligula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libero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ultricies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eget </a:t>
            </a:r>
            <a:r>
              <a:rPr lang="hu-HU" sz="800" dirty="0" err="1"/>
              <a:t>pulvinar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,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 </a:t>
            </a:r>
            <a:r>
              <a:rPr lang="hu-HU" sz="800" dirty="0" err="1"/>
              <a:t>odio</a:t>
            </a:r>
            <a:r>
              <a:rPr lang="hu-HU" sz="800" dirty="0"/>
              <a:t> non,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ex. </a:t>
            </a:r>
            <a:r>
              <a:rPr lang="hu-HU" sz="800" dirty="0" err="1"/>
              <a:t>Nunc</a:t>
            </a:r>
            <a:r>
              <a:rPr lang="hu-HU" sz="800" dirty="0"/>
              <a:t> eget fermentum </a:t>
            </a:r>
            <a:r>
              <a:rPr lang="hu-HU" sz="800" dirty="0" err="1"/>
              <a:t>leo</a:t>
            </a:r>
            <a:r>
              <a:rPr lang="hu-HU" sz="800" dirty="0"/>
              <a:t>, non </a:t>
            </a:r>
            <a:r>
              <a:rPr lang="hu-HU" sz="800" dirty="0" err="1"/>
              <a:t>mattis</a:t>
            </a:r>
            <a:r>
              <a:rPr lang="hu-HU" sz="800" dirty="0"/>
              <a:t> ex.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et mi </a:t>
            </a:r>
            <a:r>
              <a:rPr lang="hu-HU" sz="800" dirty="0" err="1"/>
              <a:t>tempor</a:t>
            </a:r>
            <a:r>
              <a:rPr lang="hu-HU" sz="800" dirty="0"/>
              <a:t>,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,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. </a:t>
            </a:r>
            <a:r>
              <a:rPr lang="hu-HU" sz="800" dirty="0" err="1"/>
              <a:t>Aenean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venenatis</a:t>
            </a:r>
            <a:r>
              <a:rPr lang="hu-HU" sz="800" dirty="0"/>
              <a:t> ex.</a:t>
            </a:r>
          </a:p>
          <a:p>
            <a:pPr algn="just"/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aliquet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. Nulla a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non </a:t>
            </a:r>
            <a:r>
              <a:rPr lang="hu-HU" sz="800" dirty="0" err="1"/>
              <a:t>diam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,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, </a:t>
            </a:r>
            <a:r>
              <a:rPr lang="hu-HU" sz="800" dirty="0" err="1"/>
              <a:t>semper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,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sapien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, </a:t>
            </a:r>
            <a:r>
              <a:rPr lang="hu-HU" sz="800" dirty="0" err="1"/>
              <a:t>ultricies</a:t>
            </a:r>
            <a:r>
              <a:rPr lang="hu-HU" sz="800" dirty="0"/>
              <a:t>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convallis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, </a:t>
            </a:r>
            <a:r>
              <a:rPr lang="hu-HU" sz="800" dirty="0" err="1"/>
              <a:t>pharetra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, </a:t>
            </a:r>
            <a:r>
              <a:rPr lang="hu-HU" sz="800" dirty="0" err="1"/>
              <a:t>facilisis</a:t>
            </a:r>
            <a:r>
              <a:rPr lang="hu-HU" sz="800" dirty="0"/>
              <a:t> non elit.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eget </a:t>
            </a:r>
            <a:r>
              <a:rPr lang="hu-HU" sz="800" dirty="0" err="1"/>
              <a:t>cursus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vehicula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libero</a:t>
            </a:r>
            <a:r>
              <a:rPr lang="hu-HU" sz="800" dirty="0"/>
              <a:t> et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rhoncus</a:t>
            </a:r>
            <a:r>
              <a:rPr lang="hu-HU" sz="800" dirty="0"/>
              <a:t>,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neque</a:t>
            </a:r>
            <a:r>
              <a:rPr lang="hu-HU" sz="800" dirty="0"/>
              <a:t> </a:t>
            </a:r>
            <a:r>
              <a:rPr lang="hu-HU" sz="800" dirty="0" err="1"/>
              <a:t>ultricies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eget </a:t>
            </a:r>
            <a:r>
              <a:rPr lang="hu-HU" sz="800" dirty="0" err="1"/>
              <a:t>diam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urna </a:t>
            </a:r>
            <a:r>
              <a:rPr lang="hu-HU" sz="800" dirty="0" err="1"/>
              <a:t>consequat</a:t>
            </a:r>
            <a:r>
              <a:rPr lang="hu-HU" sz="800" dirty="0"/>
              <a:t> </a:t>
            </a:r>
            <a:r>
              <a:rPr lang="hu-HU" sz="800" dirty="0" err="1"/>
              <a:t>vestibulum</a:t>
            </a:r>
            <a:r>
              <a:rPr lang="hu-HU" sz="800" dirty="0"/>
              <a:t>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commodo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libero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venenatis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urna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.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et </a:t>
            </a:r>
            <a:r>
              <a:rPr lang="hu-HU" sz="800" dirty="0" err="1"/>
              <a:t>aliquam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est </a:t>
            </a:r>
            <a:r>
              <a:rPr lang="hu-HU" sz="800" dirty="0" err="1"/>
              <a:t>justo</a:t>
            </a:r>
            <a:r>
              <a:rPr lang="hu-HU" sz="800" dirty="0"/>
              <a:t>,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varius</a:t>
            </a:r>
            <a:r>
              <a:rPr lang="hu-HU" sz="800" dirty="0"/>
              <a:t> id. </a:t>
            </a:r>
            <a:r>
              <a:rPr lang="hu-HU" sz="800" dirty="0" err="1"/>
              <a:t>Aenean</a:t>
            </a:r>
            <a:r>
              <a:rPr lang="hu-HU" sz="800" dirty="0"/>
              <a:t> non </a:t>
            </a:r>
            <a:r>
              <a:rPr lang="hu-HU" sz="800" dirty="0" err="1"/>
              <a:t>euismod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ex </a:t>
            </a:r>
            <a:r>
              <a:rPr lang="hu-HU" sz="800" dirty="0" err="1"/>
              <a:t>convallis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vitae </a:t>
            </a:r>
            <a:r>
              <a:rPr lang="hu-HU" sz="800" dirty="0" err="1"/>
              <a:t>tortor</a:t>
            </a:r>
            <a:r>
              <a:rPr lang="hu-HU" sz="800" dirty="0"/>
              <a:t> eget </a:t>
            </a:r>
            <a:r>
              <a:rPr lang="hu-HU" sz="800" dirty="0" err="1"/>
              <a:t>felis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vitae </a:t>
            </a:r>
            <a:r>
              <a:rPr lang="hu-HU" sz="800" dirty="0" err="1"/>
              <a:t>augue</a:t>
            </a:r>
            <a:r>
              <a:rPr lang="hu-HU" sz="800" dirty="0"/>
              <a:t> non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dignissim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elementum </a:t>
            </a:r>
            <a:r>
              <a:rPr lang="hu-HU" sz="800" dirty="0" err="1"/>
              <a:t>dolor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euismod</a:t>
            </a:r>
            <a:r>
              <a:rPr lang="hu-HU" sz="800" dirty="0"/>
              <a:t> </a:t>
            </a:r>
            <a:r>
              <a:rPr lang="hu-HU" sz="800" dirty="0" err="1"/>
              <a:t>suscipit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Donec</a:t>
            </a:r>
            <a:r>
              <a:rPr lang="hu-HU" sz="800" dirty="0"/>
              <a:t> a </a:t>
            </a:r>
            <a:r>
              <a:rPr lang="hu-HU" sz="800" dirty="0" err="1"/>
              <a:t>imperdiet</a:t>
            </a:r>
            <a:r>
              <a:rPr lang="hu-HU" sz="800" dirty="0"/>
              <a:t> est, </a:t>
            </a:r>
            <a:r>
              <a:rPr lang="hu-HU" sz="800" dirty="0" err="1"/>
              <a:t>in</a:t>
            </a:r>
            <a:r>
              <a:rPr lang="hu-HU" sz="800" dirty="0"/>
              <a:t> elementum </a:t>
            </a:r>
            <a:r>
              <a:rPr lang="hu-HU" sz="800" dirty="0" err="1"/>
              <a:t>leo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, et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. </a:t>
            </a:r>
            <a:r>
              <a:rPr lang="hu-HU" sz="800" dirty="0" err="1"/>
              <a:t>Etiam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.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vitae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 </a:t>
            </a:r>
            <a:r>
              <a:rPr lang="hu-HU" sz="800" dirty="0" err="1"/>
              <a:t>venenatis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.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.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non est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maximus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volutpat</a:t>
            </a:r>
            <a:r>
              <a:rPr lang="hu-HU" sz="800" dirty="0"/>
              <a:t>,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, </a:t>
            </a:r>
            <a:r>
              <a:rPr lang="hu-HU" sz="800" dirty="0" err="1"/>
              <a:t>volutpat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 smtClean="0"/>
              <a:t>.</a:t>
            </a:r>
          </a:p>
          <a:p>
            <a:pPr algn="just"/>
            <a:endParaRPr lang="hu-HU" sz="800" dirty="0"/>
          </a:p>
          <a:p>
            <a:pPr algn="just"/>
            <a:endParaRPr lang="hu-HU" sz="800" dirty="0" smtClean="0"/>
          </a:p>
          <a:p>
            <a:pPr algn="just"/>
            <a:endParaRPr lang="hu-HU" sz="800" dirty="0"/>
          </a:p>
          <a:p>
            <a:pPr algn="just"/>
            <a:endParaRPr lang="hu-HU" sz="800" dirty="0" smtClean="0"/>
          </a:p>
          <a:p>
            <a:pPr algn="just"/>
            <a:endParaRPr lang="hu-HU" sz="800" dirty="0"/>
          </a:p>
          <a:p>
            <a:pPr algn="just"/>
            <a:endParaRPr lang="hu-HU" sz="800" dirty="0" smtClean="0"/>
          </a:p>
          <a:p>
            <a:pPr algn="just"/>
            <a:endParaRPr lang="hu-HU" sz="800" dirty="0"/>
          </a:p>
          <a:p>
            <a:pPr algn="just"/>
            <a:endParaRPr lang="hu-HU" sz="800" dirty="0" smtClean="0"/>
          </a:p>
          <a:p>
            <a:pPr algn="just"/>
            <a:endParaRPr lang="hu-HU" sz="800" dirty="0"/>
          </a:p>
          <a:p>
            <a:pPr algn="just"/>
            <a:endParaRPr lang="hu-HU" sz="800" dirty="0" smtClean="0"/>
          </a:p>
          <a:p>
            <a:pPr algn="just"/>
            <a:endParaRPr lang="hu-HU" sz="800" dirty="0"/>
          </a:p>
          <a:p>
            <a:pPr algn="just"/>
            <a:endParaRPr lang="hu-HU" sz="800" dirty="0" smtClean="0"/>
          </a:p>
          <a:p>
            <a:pPr algn="just"/>
            <a:endParaRPr lang="hu-HU" sz="800" dirty="0"/>
          </a:p>
          <a:p>
            <a:pPr algn="just"/>
            <a:endParaRPr lang="hu-HU" sz="800" dirty="0" smtClean="0"/>
          </a:p>
          <a:p>
            <a:pPr algn="just"/>
            <a:endParaRPr lang="hu-HU" sz="800" dirty="0"/>
          </a:p>
          <a:p>
            <a:pPr algn="just"/>
            <a:endParaRPr lang="hu-HU" sz="800" dirty="0" smtClean="0"/>
          </a:p>
          <a:p>
            <a:pPr algn="just"/>
            <a:endParaRPr lang="hu-HU" sz="800" dirty="0"/>
          </a:p>
          <a:p>
            <a:pPr algn="just"/>
            <a:endParaRPr lang="hu-HU" sz="800" dirty="0" smtClean="0"/>
          </a:p>
          <a:p>
            <a:pPr algn="just"/>
            <a:endParaRPr lang="hu-HU" sz="800" dirty="0"/>
          </a:p>
          <a:p>
            <a:pPr algn="just"/>
            <a:endParaRPr lang="hu-HU" sz="800" dirty="0" smtClean="0"/>
          </a:p>
          <a:p>
            <a:pPr algn="just"/>
            <a:endParaRPr lang="hu-HU" sz="800" dirty="0"/>
          </a:p>
          <a:p>
            <a:pPr algn="just"/>
            <a:endParaRPr lang="hu-HU" sz="800" dirty="0" smtClean="0"/>
          </a:p>
          <a:p>
            <a:pPr algn="just"/>
            <a:endParaRPr lang="hu-HU" sz="800" dirty="0"/>
          </a:p>
          <a:p>
            <a:pPr algn="just"/>
            <a:endParaRPr lang="hu-HU" sz="800" dirty="0" smtClean="0"/>
          </a:p>
          <a:p>
            <a:pPr algn="just"/>
            <a:endParaRPr lang="hu-HU" sz="800" dirty="0"/>
          </a:p>
          <a:p>
            <a:pPr algn="just"/>
            <a:endParaRPr lang="hu-HU" sz="800" dirty="0" smtClean="0"/>
          </a:p>
          <a:p>
            <a:pPr algn="just"/>
            <a:endParaRPr lang="hu-HU" sz="800" dirty="0"/>
          </a:p>
          <a:p>
            <a:pPr algn="just"/>
            <a:endParaRPr lang="hu-HU" sz="800" dirty="0" smtClean="0"/>
          </a:p>
          <a:p>
            <a:pPr algn="just"/>
            <a:endParaRPr lang="hu-HU" sz="800" dirty="0"/>
          </a:p>
          <a:p>
            <a:pPr algn="just"/>
            <a:endParaRPr lang="hu-HU" sz="800" dirty="0" smtClean="0"/>
          </a:p>
          <a:p>
            <a:pPr algn="just"/>
            <a:endParaRPr lang="hu-HU" sz="800" dirty="0"/>
          </a:p>
          <a:p>
            <a:pPr algn="just"/>
            <a:endParaRPr lang="hu-HU" sz="800" dirty="0" smtClean="0"/>
          </a:p>
          <a:p>
            <a:pPr algn="just"/>
            <a:endParaRPr lang="hu-HU" sz="800" dirty="0"/>
          </a:p>
          <a:p>
            <a:pPr algn="just"/>
            <a:endParaRPr lang="hu-HU" sz="800" dirty="0" smtClean="0"/>
          </a:p>
          <a:p>
            <a:pPr algn="just"/>
            <a:r>
              <a:rPr lang="hu-HU" sz="800" dirty="0" err="1" smtClean="0"/>
              <a:t>nterdum</a:t>
            </a:r>
            <a:r>
              <a:rPr lang="hu-HU" sz="800" dirty="0" smtClean="0"/>
              <a:t> </a:t>
            </a:r>
            <a:r>
              <a:rPr lang="hu-HU" sz="800" dirty="0"/>
              <a:t>et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fames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ante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primis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vitae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, </a:t>
            </a:r>
            <a:r>
              <a:rPr lang="hu-HU" sz="800" dirty="0" err="1"/>
              <a:t>egestas</a:t>
            </a:r>
            <a:r>
              <a:rPr lang="hu-HU" sz="800" dirty="0"/>
              <a:t> mi </a:t>
            </a:r>
            <a:r>
              <a:rPr lang="hu-HU" sz="800" dirty="0" err="1"/>
              <a:t>dignissim</a:t>
            </a:r>
            <a:r>
              <a:rPr lang="hu-HU" sz="800" dirty="0"/>
              <a:t>, </a:t>
            </a:r>
            <a:r>
              <a:rPr lang="hu-HU" sz="800" dirty="0" err="1"/>
              <a:t>feugiat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sodales</a:t>
            </a:r>
            <a:r>
              <a:rPr lang="hu-HU" sz="800" dirty="0"/>
              <a:t> </a:t>
            </a:r>
            <a:r>
              <a:rPr lang="hu-HU" sz="800" dirty="0" err="1"/>
              <a:t>odio</a:t>
            </a:r>
            <a:r>
              <a:rPr lang="hu-HU" sz="800" dirty="0"/>
              <a:t> eget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pharetra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nulla </a:t>
            </a:r>
            <a:r>
              <a:rPr lang="hu-HU" sz="800" dirty="0" err="1"/>
              <a:t>nibh</a:t>
            </a:r>
            <a:r>
              <a:rPr lang="hu-HU" sz="800" dirty="0"/>
              <a:t>,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mi </a:t>
            </a:r>
            <a:r>
              <a:rPr lang="hu-HU" sz="800" dirty="0" err="1"/>
              <a:t>in</a:t>
            </a:r>
            <a:r>
              <a:rPr lang="hu-HU" sz="800" dirty="0"/>
              <a:t>,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et </a:t>
            </a:r>
            <a:r>
              <a:rPr lang="hu-HU" sz="800" dirty="0" err="1"/>
              <a:t>tellus</a:t>
            </a:r>
            <a:r>
              <a:rPr lang="hu-HU" sz="800" dirty="0"/>
              <a:t> </a:t>
            </a:r>
            <a:r>
              <a:rPr lang="hu-HU" sz="800" dirty="0" err="1"/>
              <a:t>et</a:t>
            </a:r>
            <a:r>
              <a:rPr lang="hu-HU" sz="800" dirty="0"/>
              <a:t> </a:t>
            </a:r>
            <a:r>
              <a:rPr lang="hu-HU" sz="800" dirty="0" err="1"/>
              <a:t>eros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 </a:t>
            </a:r>
            <a:r>
              <a:rPr lang="hu-HU" sz="800" dirty="0" err="1"/>
              <a:t>dignissim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 </a:t>
            </a:r>
            <a:r>
              <a:rPr lang="hu-HU" sz="800" dirty="0" err="1"/>
              <a:t>tellus</a:t>
            </a:r>
            <a:r>
              <a:rPr lang="hu-HU" sz="800" dirty="0"/>
              <a:t> et </a:t>
            </a:r>
            <a:r>
              <a:rPr lang="hu-HU" sz="800" dirty="0" err="1"/>
              <a:t>risus</a:t>
            </a:r>
            <a:r>
              <a:rPr lang="hu-HU" sz="800" dirty="0"/>
              <a:t> </a:t>
            </a:r>
            <a:r>
              <a:rPr lang="hu-HU" sz="800" dirty="0" err="1"/>
              <a:t>euismod</a:t>
            </a:r>
            <a:r>
              <a:rPr lang="hu-HU" sz="800" dirty="0"/>
              <a:t>, </a:t>
            </a:r>
            <a:r>
              <a:rPr lang="hu-HU" sz="800" dirty="0" err="1"/>
              <a:t>interdum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 </a:t>
            </a:r>
            <a:r>
              <a:rPr lang="hu-HU" sz="800" dirty="0" err="1"/>
              <a:t>sollicitudin</a:t>
            </a:r>
            <a:r>
              <a:rPr lang="hu-HU" sz="800" dirty="0"/>
              <a:t>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condimentum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est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mattis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 </a:t>
            </a:r>
            <a:r>
              <a:rPr lang="hu-HU" sz="800" dirty="0" err="1"/>
              <a:t>commodo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,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,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placerat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tortor</a:t>
            </a:r>
            <a:r>
              <a:rPr lang="hu-HU" sz="800" dirty="0"/>
              <a:t>,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urna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dignissim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, </a:t>
            </a:r>
            <a:r>
              <a:rPr lang="hu-HU" sz="800" dirty="0" err="1"/>
              <a:t>venenatis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, </a:t>
            </a:r>
            <a:r>
              <a:rPr lang="hu-HU" sz="800" dirty="0" err="1"/>
              <a:t>vehicula</a:t>
            </a:r>
            <a:r>
              <a:rPr lang="hu-HU" sz="800" dirty="0"/>
              <a:t> </a:t>
            </a:r>
            <a:r>
              <a:rPr lang="hu-HU" sz="800" dirty="0" err="1"/>
              <a:t>eros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,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, elementum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. </a:t>
            </a:r>
            <a:r>
              <a:rPr lang="hu-HU" sz="800" dirty="0" err="1"/>
              <a:t>Phasellus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pellentesque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ultrices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blandit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 et </a:t>
            </a:r>
            <a:r>
              <a:rPr lang="hu-HU" sz="800" dirty="0" err="1"/>
              <a:t>eros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 porta.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urna a </a:t>
            </a:r>
            <a:r>
              <a:rPr lang="hu-HU" sz="800" dirty="0" err="1"/>
              <a:t>vehicula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,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commodo</a:t>
            </a:r>
            <a:r>
              <a:rPr lang="hu-HU" sz="800" dirty="0"/>
              <a:t> a, </a:t>
            </a:r>
            <a:r>
              <a:rPr lang="hu-HU" sz="800" dirty="0" err="1"/>
              <a:t>imperdiet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. Nulla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sodales</a:t>
            </a:r>
            <a:r>
              <a:rPr lang="hu-HU" sz="800" dirty="0"/>
              <a:t> </a:t>
            </a:r>
            <a:r>
              <a:rPr lang="hu-HU" sz="800" dirty="0" err="1"/>
              <a:t>sapien</a:t>
            </a:r>
            <a:r>
              <a:rPr lang="hu-HU" sz="800" dirty="0"/>
              <a:t>,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. Orci </a:t>
            </a:r>
            <a:r>
              <a:rPr lang="hu-HU" sz="800" dirty="0" err="1"/>
              <a:t>varius</a:t>
            </a:r>
            <a:r>
              <a:rPr lang="hu-HU" sz="800" dirty="0"/>
              <a:t> </a:t>
            </a:r>
            <a:r>
              <a:rPr lang="hu-HU" sz="800" dirty="0" err="1"/>
              <a:t>natoque</a:t>
            </a:r>
            <a:r>
              <a:rPr lang="hu-HU" sz="800" dirty="0"/>
              <a:t> </a:t>
            </a:r>
            <a:r>
              <a:rPr lang="hu-HU" sz="800" dirty="0" err="1"/>
              <a:t>penatibus</a:t>
            </a:r>
            <a:r>
              <a:rPr lang="hu-HU" sz="800" dirty="0"/>
              <a:t> et </a:t>
            </a:r>
            <a:r>
              <a:rPr lang="hu-HU" sz="800" dirty="0" err="1"/>
              <a:t>magnis</a:t>
            </a:r>
            <a:r>
              <a:rPr lang="hu-HU" sz="800" dirty="0"/>
              <a:t> </a:t>
            </a:r>
            <a:r>
              <a:rPr lang="hu-HU" sz="800" dirty="0" err="1"/>
              <a:t>dis</a:t>
            </a:r>
            <a:r>
              <a:rPr lang="hu-HU" sz="800" dirty="0"/>
              <a:t> </a:t>
            </a:r>
            <a:r>
              <a:rPr lang="hu-HU" sz="800" dirty="0" err="1"/>
              <a:t>parturient</a:t>
            </a:r>
            <a:r>
              <a:rPr lang="hu-HU" sz="800" dirty="0"/>
              <a:t> </a:t>
            </a:r>
            <a:r>
              <a:rPr lang="hu-HU" sz="800" dirty="0" err="1"/>
              <a:t>montes</a:t>
            </a:r>
            <a:r>
              <a:rPr lang="hu-HU" sz="800" dirty="0"/>
              <a:t>, </a:t>
            </a:r>
            <a:r>
              <a:rPr lang="hu-HU" sz="800" dirty="0" err="1"/>
              <a:t>nascetur</a:t>
            </a:r>
            <a:r>
              <a:rPr lang="hu-HU" sz="800" dirty="0"/>
              <a:t> </a:t>
            </a:r>
            <a:r>
              <a:rPr lang="hu-HU" sz="800" dirty="0" err="1"/>
              <a:t>ridiculus</a:t>
            </a:r>
            <a:r>
              <a:rPr lang="hu-HU" sz="800" dirty="0"/>
              <a:t> </a:t>
            </a:r>
            <a:r>
              <a:rPr lang="hu-HU" sz="800" dirty="0" err="1"/>
              <a:t>mus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varius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 eget </a:t>
            </a:r>
            <a:r>
              <a:rPr lang="hu-HU" sz="800" dirty="0" err="1"/>
              <a:t>ultricies</a:t>
            </a:r>
            <a:r>
              <a:rPr lang="hu-HU" sz="800" dirty="0"/>
              <a:t> </a:t>
            </a:r>
            <a:r>
              <a:rPr lang="hu-HU" sz="800" dirty="0" err="1"/>
              <a:t>fringilla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sapien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imperdiet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imperdiet</a:t>
            </a:r>
            <a:r>
              <a:rPr lang="hu-HU" sz="800" dirty="0"/>
              <a:t>, est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 </a:t>
            </a:r>
            <a:r>
              <a:rPr lang="hu-HU" sz="800" dirty="0" err="1"/>
              <a:t>vestibulum</a:t>
            </a:r>
            <a:r>
              <a:rPr lang="hu-HU" sz="800" dirty="0"/>
              <a:t>,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tortor</a:t>
            </a:r>
            <a:r>
              <a:rPr lang="hu-HU" sz="800" dirty="0"/>
              <a:t>,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neque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nulla. </a:t>
            </a:r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, </a:t>
            </a:r>
            <a:r>
              <a:rPr lang="hu-HU" sz="800" dirty="0" err="1"/>
              <a:t>tempus</a:t>
            </a:r>
            <a:r>
              <a:rPr lang="hu-HU" sz="800" dirty="0"/>
              <a:t> non </a:t>
            </a:r>
            <a:r>
              <a:rPr lang="hu-HU" sz="800" dirty="0" err="1"/>
              <a:t>diam</a:t>
            </a:r>
            <a:r>
              <a:rPr lang="hu-HU" sz="800" dirty="0"/>
              <a:t> et, </a:t>
            </a:r>
            <a:r>
              <a:rPr lang="hu-HU" sz="800" dirty="0" err="1"/>
              <a:t>bibendum</a:t>
            </a:r>
            <a:r>
              <a:rPr lang="hu-HU" sz="800" dirty="0"/>
              <a:t> </a:t>
            </a:r>
            <a:r>
              <a:rPr lang="hu-HU" sz="800" dirty="0" err="1"/>
              <a:t>ultricies</a:t>
            </a:r>
            <a:r>
              <a:rPr lang="hu-HU" sz="800" dirty="0"/>
              <a:t> nulla.</a:t>
            </a:r>
          </a:p>
          <a:p>
            <a:pPr algn="just"/>
            <a:r>
              <a:rPr lang="hu-HU" sz="800" dirty="0" err="1"/>
              <a:t>Aenean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,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.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dapibus</a:t>
            </a:r>
            <a:r>
              <a:rPr lang="hu-HU" sz="800" dirty="0"/>
              <a:t> elementum </a:t>
            </a:r>
            <a:r>
              <a:rPr lang="hu-HU" sz="800" dirty="0" err="1"/>
              <a:t>augue</a:t>
            </a:r>
            <a:r>
              <a:rPr lang="hu-HU" sz="800" dirty="0"/>
              <a:t>,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elementum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. </a:t>
            </a:r>
            <a:r>
              <a:rPr lang="hu-HU" sz="800" dirty="0" err="1"/>
              <a:t>Nullam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mi </a:t>
            </a:r>
            <a:r>
              <a:rPr lang="hu-HU" sz="800" dirty="0" err="1"/>
              <a:t>eu</a:t>
            </a:r>
            <a:r>
              <a:rPr lang="hu-HU" sz="800" dirty="0"/>
              <a:t> elementum.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sem </a:t>
            </a:r>
            <a:r>
              <a:rPr lang="hu-HU" sz="800" dirty="0" err="1"/>
              <a:t>facilisis</a:t>
            </a:r>
            <a:r>
              <a:rPr lang="hu-HU" sz="800" dirty="0"/>
              <a:t>, </a:t>
            </a:r>
            <a:r>
              <a:rPr lang="hu-HU" sz="800" dirty="0" err="1"/>
              <a:t>pellentesque</a:t>
            </a:r>
            <a:r>
              <a:rPr lang="hu-HU" sz="800" dirty="0"/>
              <a:t> mi </a:t>
            </a:r>
            <a:r>
              <a:rPr lang="hu-HU" sz="800" dirty="0" err="1"/>
              <a:t>vel</a:t>
            </a:r>
            <a:r>
              <a:rPr lang="hu-HU" sz="800" dirty="0"/>
              <a:t>,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sapien</a:t>
            </a:r>
            <a:r>
              <a:rPr lang="hu-HU" sz="800" dirty="0"/>
              <a:t>.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sem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mattis</a:t>
            </a:r>
            <a:r>
              <a:rPr lang="hu-HU" sz="800" dirty="0"/>
              <a:t>, </a:t>
            </a:r>
            <a:r>
              <a:rPr lang="hu-HU" sz="800" dirty="0" err="1"/>
              <a:t>augue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, </a:t>
            </a:r>
            <a:r>
              <a:rPr lang="hu-HU" sz="800" dirty="0" err="1"/>
              <a:t>augue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elementum </a:t>
            </a:r>
            <a:r>
              <a:rPr lang="hu-HU" sz="800" dirty="0" err="1"/>
              <a:t>neque</a:t>
            </a:r>
            <a:r>
              <a:rPr lang="hu-HU" sz="800" dirty="0"/>
              <a:t>,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sem </a:t>
            </a:r>
            <a:r>
              <a:rPr lang="hu-HU" sz="800" dirty="0" err="1"/>
              <a:t>maximus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gravida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. Integer vitae </a:t>
            </a:r>
            <a:r>
              <a:rPr lang="hu-HU" sz="800" dirty="0" err="1"/>
              <a:t>imperdiet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,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aliquet</a:t>
            </a:r>
            <a:r>
              <a:rPr lang="hu-HU" sz="800" dirty="0"/>
              <a:t> mi. </a:t>
            </a:r>
            <a:r>
              <a:rPr lang="hu-HU" sz="800" dirty="0" err="1"/>
              <a:t>Phasellus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, </a:t>
            </a:r>
            <a:r>
              <a:rPr lang="hu-HU" sz="800" dirty="0" err="1"/>
              <a:t>at</a:t>
            </a:r>
            <a:r>
              <a:rPr lang="hu-HU" sz="800" dirty="0"/>
              <a:t> elementum </a:t>
            </a:r>
            <a:r>
              <a:rPr lang="hu-HU" sz="800" dirty="0" err="1"/>
              <a:t>nisi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et </a:t>
            </a:r>
            <a:r>
              <a:rPr lang="hu-HU" sz="800" dirty="0" err="1"/>
              <a:t>imperdiet</a:t>
            </a:r>
            <a:r>
              <a:rPr lang="hu-HU" sz="800" dirty="0"/>
              <a:t> ante.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, </a:t>
            </a:r>
            <a:r>
              <a:rPr lang="hu-HU" sz="800" dirty="0" err="1"/>
              <a:t>venenatis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tellus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,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sollicitudin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nulla.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lobortis</a:t>
            </a:r>
            <a:r>
              <a:rPr lang="hu-HU" sz="800" dirty="0"/>
              <a:t>, </a:t>
            </a:r>
            <a:r>
              <a:rPr lang="hu-HU" sz="800" dirty="0" err="1"/>
              <a:t>porttitor</a:t>
            </a:r>
            <a:r>
              <a:rPr lang="hu-HU" sz="800" dirty="0"/>
              <a:t> sem vitae, </a:t>
            </a:r>
            <a:r>
              <a:rPr lang="hu-HU" sz="800" dirty="0" err="1"/>
              <a:t>maximus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. </a:t>
            </a:r>
            <a:r>
              <a:rPr lang="hu-HU" sz="800" dirty="0" err="1"/>
              <a:t>Etiam</a:t>
            </a:r>
            <a:r>
              <a:rPr lang="hu-HU" sz="800" dirty="0"/>
              <a:t> </a:t>
            </a:r>
            <a:r>
              <a:rPr lang="hu-HU" sz="800" dirty="0" err="1"/>
              <a:t>sodales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,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 ex </a:t>
            </a:r>
            <a:r>
              <a:rPr lang="hu-HU" sz="800" dirty="0" err="1"/>
              <a:t>imperdiet</a:t>
            </a:r>
            <a:r>
              <a:rPr lang="hu-HU" sz="800" dirty="0"/>
              <a:t> id.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et </a:t>
            </a:r>
            <a:r>
              <a:rPr lang="hu-HU" sz="800" dirty="0" err="1"/>
              <a:t>varius</a:t>
            </a:r>
            <a:r>
              <a:rPr lang="hu-HU" sz="800" dirty="0"/>
              <a:t> </a:t>
            </a:r>
            <a:r>
              <a:rPr lang="hu-HU" sz="800" dirty="0" err="1"/>
              <a:t>hendrerit</a:t>
            </a:r>
            <a:r>
              <a:rPr lang="hu-HU" sz="800" dirty="0"/>
              <a:t>.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tortor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vehicula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,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,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mattis</a:t>
            </a:r>
            <a:r>
              <a:rPr lang="hu-HU" sz="800" dirty="0"/>
              <a:t> urna.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est </a:t>
            </a:r>
            <a:r>
              <a:rPr lang="hu-HU" sz="800" dirty="0" err="1"/>
              <a:t>posuere</a:t>
            </a:r>
            <a:r>
              <a:rPr lang="hu-HU" sz="800" dirty="0"/>
              <a:t>, </a:t>
            </a:r>
            <a:r>
              <a:rPr lang="hu-HU" sz="800" dirty="0" err="1"/>
              <a:t>dignissim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. Integer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gravida</a:t>
            </a:r>
            <a:r>
              <a:rPr lang="hu-HU" sz="800" dirty="0"/>
              <a:t> sem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sagittis</a:t>
            </a:r>
            <a:r>
              <a:rPr lang="hu-HU" sz="800" dirty="0"/>
              <a:t> </a:t>
            </a:r>
            <a:r>
              <a:rPr lang="hu-HU" sz="800" dirty="0" err="1"/>
              <a:t>enim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 ante, </a:t>
            </a:r>
            <a:r>
              <a:rPr lang="hu-HU" sz="800" dirty="0" err="1"/>
              <a:t>sagittis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suscipit</a:t>
            </a:r>
            <a:r>
              <a:rPr lang="hu-HU" sz="800" dirty="0"/>
              <a:t>, </a:t>
            </a:r>
            <a:r>
              <a:rPr lang="hu-HU" sz="800" dirty="0" err="1"/>
              <a:t>ultricies</a:t>
            </a:r>
            <a:r>
              <a:rPr lang="hu-HU" sz="800" dirty="0"/>
              <a:t> </a:t>
            </a:r>
            <a:r>
              <a:rPr lang="hu-HU" sz="800" dirty="0" err="1"/>
              <a:t>dignissim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nulla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eros</a:t>
            </a:r>
            <a:r>
              <a:rPr lang="hu-HU" sz="800" dirty="0"/>
              <a:t> mi, </a:t>
            </a:r>
            <a:r>
              <a:rPr lang="hu-HU" sz="800" dirty="0" err="1"/>
              <a:t>iaculis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,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ante.</a:t>
            </a:r>
          </a:p>
          <a:p>
            <a:pPr algn="just"/>
            <a:r>
              <a:rPr lang="hu-HU" sz="800" dirty="0"/>
              <a:t> </a:t>
            </a:r>
            <a:endParaRPr lang="hu-HU" sz="800" dirty="0"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8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FELHASZNÁLT IRODALOM</a:t>
            </a: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[1] Bányász Péter: A közösségi média, , mint a nyílt forrású információszerzés fontos területe,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In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. Nemzetbiztonsági Szemle, III:(2) pp. 21-36. (2015)</a:t>
            </a: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[2] AJP-3.10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Allied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Joint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Doctrine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for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Information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Operation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, 2009., 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  <a:hlinkClick r:id="rId4"/>
              </a:rPr>
              <a:t>https://info.publicintelligence.net/NATO-IO.pdf</a:t>
            </a:r>
            <a:endParaRPr lang="hu-HU" sz="800" dirty="0"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[3]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Pix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Gábor: A lélektani műveletek jellemzőinek vizsgálata, Doktori (PhD) értekezés, Zrínyi Miklós Nemzetvédelmi Egyetem, Budapest, 2005.</a:t>
            </a: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[4] AJP-3.7. NATO Military Policy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on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Psychological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Operations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, 2003., 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  <a:hlinkClick r:id="rId5"/>
              </a:rPr>
              <a:t>https://info.publicintelligence.net/NATO-PSYOPS-Policy-2003.pdf (2015</a:t>
            </a:r>
            <a:endParaRPr lang="hu-HU" sz="800" dirty="0"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[5]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Muha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et.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al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.: Az informatikai biztonság kézikönyve (szerk. Szenes Katalin),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Verlag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Dashöfer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, Budapest, 2007.</a:t>
            </a:r>
          </a:p>
        </p:txBody>
      </p:sp>
      <p:sp>
        <p:nvSpPr>
          <p:cNvPr id="27" name="Cím 26"/>
          <p:cNvSpPr>
            <a:spLocks noGrp="1"/>
          </p:cNvSpPr>
          <p:nvPr>
            <p:ph type="title"/>
          </p:nvPr>
        </p:nvSpPr>
        <p:spPr>
          <a:xfrm>
            <a:off x="1704256" y="30188"/>
            <a:ext cx="6192688" cy="360040"/>
          </a:xfrm>
        </p:spPr>
        <p:txBody>
          <a:bodyPr>
            <a:noAutofit/>
          </a:bodyPr>
          <a:lstStyle/>
          <a:p>
            <a:r>
              <a:rPr lang="hu-HU" sz="2800" dirty="0">
                <a:latin typeface="Felix Titling" panose="04060505060202020A04" pitchFamily="82" charset="0"/>
              </a:rPr>
              <a:t>A tudomány kapujában</a:t>
            </a:r>
          </a:p>
        </p:txBody>
      </p:sp>
      <p:cxnSp>
        <p:nvCxnSpPr>
          <p:cNvPr id="26" name="AutoShape 5"/>
          <p:cNvCxnSpPr>
            <a:cxnSpLocks noChangeShapeType="1"/>
          </p:cNvCxnSpPr>
          <p:nvPr/>
        </p:nvCxnSpPr>
        <p:spPr bwMode="auto">
          <a:xfrm>
            <a:off x="0" y="524592"/>
            <a:ext cx="9601200" cy="0"/>
          </a:xfrm>
          <a:prstGeom prst="straightConnector1">
            <a:avLst/>
          </a:prstGeom>
          <a:noFill/>
          <a:ln w="1905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5" name="Kép 2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51982" y="28176"/>
            <a:ext cx="757130" cy="756000"/>
          </a:xfrm>
          <a:prstGeom prst="rect">
            <a:avLst/>
          </a:prstGeom>
          <a:noFill/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58" y="64176"/>
            <a:ext cx="720000" cy="720000"/>
          </a:xfrm>
          <a:prstGeom prst="rect">
            <a:avLst/>
          </a:prstGeom>
        </p:spPr>
      </p:pic>
      <p:sp>
        <p:nvSpPr>
          <p:cNvPr id="32" name="Szövegdoboz 31"/>
          <p:cNvSpPr txBox="1"/>
          <p:nvPr/>
        </p:nvSpPr>
        <p:spPr>
          <a:xfrm>
            <a:off x="4843606" y="11896138"/>
            <a:ext cx="294321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600" dirty="0">
                <a:latin typeface="Verdana" pitchFamily="34" charset="0"/>
                <a:ea typeface="Verdana" pitchFamily="34" charset="0"/>
                <a:cs typeface="Verdana" pitchFamily="34" charset="0"/>
              </a:rPr>
              <a:t>1.sz. ábra: forrás: http://malla.vizugy.hu/images/gallery/terkep.jpg</a:t>
            </a:r>
          </a:p>
        </p:txBody>
      </p:sp>
      <p:pic>
        <p:nvPicPr>
          <p:cNvPr id="22" name="Kép 21" descr="NBSZK.jpg"/>
          <p:cNvPicPr>
            <a:picLocks noChangeAspect="1"/>
          </p:cNvPicPr>
          <p:nvPr/>
        </p:nvPicPr>
        <p:blipFill>
          <a:blip r:embed="rId8" cstate="print"/>
          <a:srcRect t="1955"/>
          <a:stretch>
            <a:fillRect/>
          </a:stretch>
        </p:blipFill>
        <p:spPr>
          <a:xfrm>
            <a:off x="8352232" y="12121401"/>
            <a:ext cx="1213636" cy="627645"/>
          </a:xfrm>
          <a:prstGeom prst="rect">
            <a:avLst/>
          </a:prstGeom>
        </p:spPr>
      </p:pic>
      <p:pic>
        <p:nvPicPr>
          <p:cNvPr id="35" name="Kép 34" descr="bszk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65168" y="12188405"/>
            <a:ext cx="590732" cy="588886"/>
          </a:xfrm>
          <a:prstGeom prst="rect">
            <a:avLst/>
          </a:prstGeom>
        </p:spPr>
      </p:pic>
      <p:pic>
        <p:nvPicPr>
          <p:cNvPr id="41" name="Kép 40" descr="mhtt_cimer_2009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260668" y="12202756"/>
            <a:ext cx="504056" cy="560185"/>
          </a:xfrm>
          <a:prstGeom prst="rect">
            <a:avLst/>
          </a:prstGeom>
        </p:spPr>
      </p:pic>
      <p:pic>
        <p:nvPicPr>
          <p:cNvPr id="29" name="Kép 28" descr="ON logó.png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756344" y="12241548"/>
            <a:ext cx="602524" cy="482601"/>
          </a:xfrm>
          <a:prstGeom prst="rect">
            <a:avLst/>
          </a:prstGeom>
        </p:spPr>
      </p:pic>
      <p:pic>
        <p:nvPicPr>
          <p:cNvPr id="30" name="Kép 29" descr="szgyszk logó.jpg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611791" y="12212848"/>
            <a:ext cx="540000" cy="540000"/>
          </a:xfrm>
          <a:prstGeom prst="rect">
            <a:avLst/>
          </a:prstGeom>
        </p:spPr>
      </p:pic>
      <p:pic>
        <p:nvPicPr>
          <p:cNvPr id="31" name="Kép 30" descr="644292_464633470268943_1853494553_n.jpg"/>
          <p:cNvPicPr/>
          <p:nvPr/>
        </p:nvPicPr>
        <p:blipFill>
          <a:blip r:embed="rId13" cstate="print"/>
          <a:srcRect l="22360" t="17197" r="20377" b="12102"/>
          <a:stretch>
            <a:fillRect/>
          </a:stretch>
        </p:blipFill>
        <p:spPr>
          <a:xfrm>
            <a:off x="6932420" y="12188406"/>
            <a:ext cx="478927" cy="588885"/>
          </a:xfrm>
          <a:prstGeom prst="rect">
            <a:avLst/>
          </a:prstGeom>
        </p:spPr>
      </p:pic>
      <p:cxnSp>
        <p:nvCxnSpPr>
          <p:cNvPr id="40" name="AutoShape 5"/>
          <p:cNvCxnSpPr>
            <a:cxnSpLocks noChangeShapeType="1"/>
          </p:cNvCxnSpPr>
          <p:nvPr/>
        </p:nvCxnSpPr>
        <p:spPr bwMode="auto">
          <a:xfrm>
            <a:off x="0" y="12089432"/>
            <a:ext cx="9601200" cy="0"/>
          </a:xfrm>
          <a:prstGeom prst="straightConnector1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" name="Kép 2" descr="műszaki.png"/>
          <p:cNvPicPr>
            <a:picLocks noChangeAspect="1"/>
          </p:cNvPicPr>
          <p:nvPr/>
        </p:nvPicPr>
        <p:blipFill rotWithShape="1">
          <a:blip r:embed="rId14"/>
          <a:srcRect l="15581" t="17733" r="15283" b="15566"/>
          <a:stretch/>
        </p:blipFill>
        <p:spPr>
          <a:xfrm>
            <a:off x="2359231" y="12145853"/>
            <a:ext cx="700993" cy="673991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49" t="20183" r="19550" b="18259"/>
          <a:stretch/>
        </p:blipFill>
        <p:spPr>
          <a:xfrm>
            <a:off x="680819" y="12164746"/>
            <a:ext cx="592210" cy="636204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64" t="19933" r="15441" b="18154"/>
          <a:stretch/>
        </p:blipFill>
        <p:spPr>
          <a:xfrm>
            <a:off x="1473473" y="12173122"/>
            <a:ext cx="685314" cy="619452"/>
          </a:xfrm>
          <a:prstGeom prst="rect">
            <a:avLst/>
          </a:prstGeom>
        </p:spPr>
      </p:pic>
      <p:pic>
        <p:nvPicPr>
          <p:cNvPr id="23" name="Picture 6" descr="https://cybersecuritymonth.eu/++theme++ecsm.theme/img/logo-ecsm-big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16175" y="12179722"/>
            <a:ext cx="364200" cy="568152"/>
          </a:xfrm>
          <a:prstGeom prst="rect">
            <a:avLst/>
          </a:prstGeom>
          <a:noFill/>
        </p:spPr>
      </p:pic>
      <p:pic>
        <p:nvPicPr>
          <p:cNvPr id="5" name="Kép 4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1" t="8871" r="4410" b="7380"/>
          <a:stretch/>
        </p:blipFill>
        <p:spPr>
          <a:xfrm>
            <a:off x="5559312" y="12262095"/>
            <a:ext cx="1172664" cy="44150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2145</Words>
  <Application>Microsoft Office PowerPoint</Application>
  <PresentationFormat>A3 (297x420 mm)</PresentationFormat>
  <Paragraphs>79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Felix Titling</vt:lpstr>
      <vt:lpstr>Times New Roman</vt:lpstr>
      <vt:lpstr>Verdana</vt:lpstr>
      <vt:lpstr>Office-téma</vt:lpstr>
      <vt:lpstr>A tudomány kapujában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tudomány kapujában</dc:title>
  <dc:creator>OrbokA</dc:creator>
  <cp:lastModifiedBy>OrbokA</cp:lastModifiedBy>
  <cp:revision>5</cp:revision>
  <dcterms:modified xsi:type="dcterms:W3CDTF">2017-09-11T08:35:17Z</dcterms:modified>
</cp:coreProperties>
</file>