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552" y="-421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2018. 09. 16.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hyperlink" Target="https://creativecommons.org/licenses/by-nc-nd/2.5/hu/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hyperlink" Target="https://info.publicintelligence.net/NATO-PSYOPS-Policy-2003.pdf%20(201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info.publicintelligence.net/NATO-IO.pdf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lla.vizugy.hu/images/gallery/terk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708" y="7689864"/>
            <a:ext cx="6312768" cy="4238714"/>
          </a:xfrm>
          <a:prstGeom prst="rect">
            <a:avLst/>
          </a:prstGeom>
          <a:noFill/>
        </p:spPr>
      </p:pic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452584"/>
            <a:ext cx="9601200" cy="0"/>
          </a:xfrm>
          <a:prstGeom prst="straightConnector1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0" y="784176"/>
            <a:ext cx="9601200" cy="11267886"/>
          </a:xfrm>
          <a:prstGeom prst="rect">
            <a:avLst/>
          </a:prstGeom>
        </p:spPr>
        <p:txBody>
          <a:bodyPr vert="horz" lIns="128016" tIns="64008" rIns="128016" bIns="64008" numCol="3" spcCol="36000" rtlCol="0">
            <a:no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>
                <a:latin typeface="+mj-lt"/>
                <a:cs typeface="Times New Roman" panose="02020603050405020304" pitchFamily="18" charset="0"/>
              </a:rPr>
              <a:t>A POSZTER CÍME ÉS ALCÍME</a:t>
            </a:r>
          </a:p>
          <a:p>
            <a:pPr indent="-457200" algn="just">
              <a:spcBef>
                <a:spcPts val="600"/>
              </a:spcBef>
            </a:pPr>
            <a:r>
              <a:rPr lang="hu-HU" sz="1000" dirty="0">
                <a:latin typeface="+mj-lt"/>
                <a:cs typeface="Times New Roman" panose="02020603050405020304" pitchFamily="18" charset="0"/>
              </a:rPr>
              <a:t>A szerző neve</a:t>
            </a:r>
          </a:p>
          <a:p>
            <a:pPr indent="-457200" algn="just">
              <a:spcAft>
                <a:spcPts val="600"/>
              </a:spcAft>
            </a:pPr>
            <a:r>
              <a:rPr lang="hu-HU" sz="1000">
                <a:latin typeface="+mj-lt"/>
                <a:cs typeface="Times New Roman" panose="02020603050405020304" pitchFamily="18" charset="0"/>
              </a:rPr>
              <a:t>A szerző oktatási intézménye</a:t>
            </a: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Formai követelmények: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Kérjük a mellékelt sablonhoz igazodva vagy azt használva készítsék el a posztereket. 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Az élőfejet és élőlábat hagyja változatlanul!!!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Fontos körülmény, hogy a sablon A3 méretű, de a kinyomtatott poszter A1 méretű lesz tehát a szöveg végleges mérete 2 szer nagyobb lesz a valóságban. Így a 8 pontos betűtípus a kinyomtatott poszteren 16 pontosként jelenik meg. (Erre a változtatásra az Office programok korlátai miatt van szükség, de aki más képszerkesztő programot kíván használni, megteheti. Ebben az esetben csak a formai követelményeket kell figyelembe vennie, az A1 méretű poszterhez igazítania, és PNG formátumban elküldeni a megadott elérhetőségre.)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Méretadatok A3 sablonhoz:</a:t>
            </a: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Betűtípus /Szöveg: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Calibri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, törzsszöveg 8p; a főcím 16p; alcím 12p. 3 hasábos elrendezés, hasábok közt 0,1 cm térköz, a sorköz 1,15.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Ne használjanak félkövér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vagy színes kiemelés csak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dőltbetűset.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Bekezdések: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előtt, után nincs térköz, sorkizárt, behúzás 0,2 cm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Szövegdoboz mérete: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30cm magas, 25cm széles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Ábrák: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ábrákat a poszteren, szabadon lehet elhelyezni a hasábokhoz igazítva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három hasáb szélességű), a mellékelt hivatkozási szabályoknak megfelelően.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Ezenkívül kérjük a lehető legnagyobb formátumban mellékelni az elküldött pályamunka mellet a poszteren szereplő képeket, ábrákat, hogy a nagyítás után megfelelő minőségben jelenhessenek meg.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Karakterszám/arányok: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 poszter méretei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7000 leütés engednek, plusz az ábrák. Az ábrák aránya a szöveghez képest nem lehet nagyobb 50%-nál, de szerepelnie kell ábrának a poszteren.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Hivatkozások rendje: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ábrák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at számozva és a forrás megjelölésével kell feltüntetni akkor is ha saját szerkesztésű az ábra. </a:t>
            </a:r>
            <a:r>
              <a:rPr lang="hu-HU" sz="1000" i="1" dirty="0">
                <a:latin typeface="+mj-lt"/>
                <a:cs typeface="Times New Roman" panose="02020603050405020304" pitchFamily="18" charset="0"/>
              </a:rPr>
              <a:t>6 pontos betűméret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(pl.: 1.sz. ábra, címe Forrás: …) A szerző engedélye mellett, ez alól kivételt jelent a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creative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cc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) által engedélyezet alkotások. (Erről az alábbi linken érhetők el további információk)</a:t>
            </a:r>
          </a:p>
          <a:p>
            <a:pPr algn="just"/>
            <a:r>
              <a:rPr lang="hu-HU" sz="800" u="sng" dirty="0">
                <a:latin typeface="+mj-lt"/>
                <a:cs typeface="Times New Roman" panose="02020603050405020304" pitchFamily="18" charset="0"/>
                <a:hlinkClick r:id="rId3"/>
              </a:rPr>
              <a:t>https://creativecommons.org/licenses/by-nc-nd/2.5/hu/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szöveg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ben csak a sorszámozott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:[1] hivatkozást használjanak, mást ne. A törzsszöveg után a felhasználás sorrendjében a sorszámmal kezdve helyezzék el a felhasznált irodalomjegyzéket. (Az ábrák forrását is)</a:t>
            </a: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adipiscing</a:t>
            </a:r>
            <a:r>
              <a:rPr lang="hu-HU" sz="800" dirty="0"/>
              <a:t> elit.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urna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,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turpis. Integer fermentum turpis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urna </a:t>
            </a:r>
            <a:r>
              <a:rPr lang="hu-HU" sz="800" dirty="0" err="1"/>
              <a:t>tristique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elit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Integer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, a </a:t>
            </a:r>
            <a:r>
              <a:rPr lang="hu-HU" sz="800" dirty="0" err="1"/>
              <a:t>congue</a:t>
            </a:r>
            <a:r>
              <a:rPr lang="hu-HU" sz="800" dirty="0"/>
              <a:t> mi </a:t>
            </a:r>
            <a:r>
              <a:rPr lang="hu-HU" sz="800" dirty="0" err="1"/>
              <a:t>scelerisque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sem a elementum.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ex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Maecenas </a:t>
            </a:r>
            <a:r>
              <a:rPr lang="hu-HU" sz="800" dirty="0" err="1"/>
              <a:t>accumsan</a:t>
            </a:r>
            <a:r>
              <a:rPr lang="hu-HU" sz="800" dirty="0"/>
              <a:t> vitae </a:t>
            </a:r>
            <a:r>
              <a:rPr lang="hu-HU" sz="800" dirty="0" err="1"/>
              <a:t>odio</a:t>
            </a:r>
            <a:r>
              <a:rPr lang="hu-HU" sz="800" dirty="0"/>
              <a:t> </a:t>
            </a:r>
            <a:r>
              <a:rPr lang="hu-HU" sz="800" dirty="0" err="1"/>
              <a:t>vitae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et ex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Integer </a:t>
            </a:r>
            <a:r>
              <a:rPr lang="hu-HU" sz="800" dirty="0" err="1"/>
              <a:t>ullamcorper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elit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elit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mi. </a:t>
            </a:r>
            <a:r>
              <a:rPr lang="hu-HU" sz="800" dirty="0" err="1"/>
              <a:t>Nam</a:t>
            </a:r>
            <a:r>
              <a:rPr lang="hu-HU" sz="800" dirty="0"/>
              <a:t> non elit est.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, </a:t>
            </a:r>
            <a:r>
              <a:rPr lang="hu-HU" sz="800" dirty="0" err="1"/>
              <a:t>leo</a:t>
            </a:r>
            <a:r>
              <a:rPr lang="hu-HU" sz="800" dirty="0"/>
              <a:t> turpis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a </a:t>
            </a:r>
            <a:r>
              <a:rPr lang="hu-HU" sz="800" dirty="0" err="1"/>
              <a:t>quam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elementum.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et </a:t>
            </a:r>
            <a:r>
              <a:rPr lang="hu-HU" sz="800" dirty="0" err="1"/>
              <a:t>lobortis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fermentum.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porta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egestas</a:t>
            </a:r>
            <a:r>
              <a:rPr lang="hu-HU" sz="800" dirty="0"/>
              <a:t> sem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Integer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mattis</a:t>
            </a:r>
            <a:r>
              <a:rPr lang="hu-HU" sz="800" dirty="0"/>
              <a:t>, fermentum </a:t>
            </a:r>
            <a:r>
              <a:rPr lang="hu-HU" sz="800" dirty="0" err="1"/>
              <a:t>ipsum</a:t>
            </a:r>
            <a:r>
              <a:rPr lang="hu-HU" sz="800" dirty="0"/>
              <a:t> a,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fermentum,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est,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,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ex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elit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et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.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vitae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ex non turpis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non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sem, </a:t>
            </a:r>
            <a:r>
              <a:rPr lang="hu-HU" sz="800" dirty="0" err="1"/>
              <a:t>varius</a:t>
            </a:r>
            <a:r>
              <a:rPr lang="hu-HU" sz="800" dirty="0"/>
              <a:t> vitae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fermentum ante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ante.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a ante a </a:t>
            </a:r>
            <a:r>
              <a:rPr lang="hu-HU" sz="800" dirty="0" err="1"/>
              <a:t>dolor</a:t>
            </a:r>
            <a:r>
              <a:rPr lang="hu-HU" sz="800" dirty="0"/>
              <a:t> porta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sem.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,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ante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a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non </a:t>
            </a:r>
            <a:r>
              <a:rPr lang="hu-HU" sz="800" dirty="0" err="1"/>
              <a:t>semper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sem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sem ante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vitae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non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ornare</a:t>
            </a:r>
            <a:r>
              <a:rPr lang="hu-HU" sz="800" dirty="0"/>
              <a:t> vitae.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,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porta et </a:t>
            </a:r>
            <a:r>
              <a:rPr lang="hu-HU" sz="800" dirty="0" err="1"/>
              <a:t>fringilla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a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a,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sem.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vitae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Integer </a:t>
            </a:r>
            <a:r>
              <a:rPr lang="hu-HU" sz="800" dirty="0" err="1"/>
              <a:t>tempus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ornare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turpis </a:t>
            </a:r>
            <a:r>
              <a:rPr lang="hu-HU" sz="800" dirty="0" err="1"/>
              <a:t>sed</a:t>
            </a:r>
            <a:r>
              <a:rPr lang="hu-HU" sz="800" dirty="0"/>
              <a:t> mi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a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a.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elementum vitae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tempus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, ante vitae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eget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non,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ex. </a:t>
            </a:r>
            <a:r>
              <a:rPr lang="hu-HU" sz="800" dirty="0" err="1"/>
              <a:t>Nunc</a:t>
            </a:r>
            <a:r>
              <a:rPr lang="hu-HU" sz="800" dirty="0"/>
              <a:t> eget fermentum </a:t>
            </a:r>
            <a:r>
              <a:rPr lang="hu-HU" sz="800" dirty="0" err="1"/>
              <a:t>leo</a:t>
            </a:r>
            <a:r>
              <a:rPr lang="hu-HU" sz="800" dirty="0"/>
              <a:t>, non </a:t>
            </a:r>
            <a:r>
              <a:rPr lang="hu-HU" sz="800" dirty="0" err="1"/>
              <a:t>mattis</a:t>
            </a:r>
            <a:r>
              <a:rPr lang="hu-HU" sz="800" dirty="0"/>
              <a:t> ex.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et mi </a:t>
            </a:r>
            <a:r>
              <a:rPr lang="hu-HU" sz="800" dirty="0" err="1"/>
              <a:t>tempor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ex.</a:t>
            </a:r>
          </a:p>
          <a:p>
            <a:pPr algn="just"/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. Nulla 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pharetra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facilisis</a:t>
            </a:r>
            <a:r>
              <a:rPr lang="hu-HU" sz="800" dirty="0"/>
              <a:t> non elit.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eget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et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eget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urna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urna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et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est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id. </a:t>
            </a:r>
            <a:r>
              <a:rPr lang="hu-HU" sz="800" dirty="0" err="1"/>
              <a:t>Aenean</a:t>
            </a:r>
            <a:r>
              <a:rPr lang="hu-HU" sz="800" dirty="0"/>
              <a:t> non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ex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tortor</a:t>
            </a:r>
            <a:r>
              <a:rPr lang="hu-HU" sz="800" dirty="0"/>
              <a:t> eget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vitae </a:t>
            </a:r>
            <a:r>
              <a:rPr lang="hu-HU" sz="800" dirty="0" err="1"/>
              <a:t>augue</a:t>
            </a:r>
            <a:r>
              <a:rPr lang="hu-HU" sz="800" dirty="0"/>
              <a:t> non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elementum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Donec</a:t>
            </a:r>
            <a:r>
              <a:rPr lang="hu-HU" sz="800" dirty="0"/>
              <a:t> a </a:t>
            </a:r>
            <a:r>
              <a:rPr lang="hu-HU" sz="800" dirty="0" err="1"/>
              <a:t>imperdiet</a:t>
            </a:r>
            <a:r>
              <a:rPr lang="hu-HU" sz="800" dirty="0"/>
              <a:t> est, </a:t>
            </a:r>
            <a:r>
              <a:rPr lang="hu-HU" sz="800" dirty="0" err="1"/>
              <a:t>in</a:t>
            </a:r>
            <a:r>
              <a:rPr lang="hu-HU" sz="800" dirty="0"/>
              <a:t> elementum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et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 est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</a:t>
            </a:r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r>
              <a:rPr lang="hu-HU" sz="800" dirty="0" err="1"/>
              <a:t>nterdum</a:t>
            </a:r>
            <a:r>
              <a:rPr lang="hu-HU" sz="800" dirty="0"/>
              <a:t> et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vitae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mi </a:t>
            </a:r>
            <a:r>
              <a:rPr lang="hu-HU" sz="800" dirty="0" err="1"/>
              <a:t>dignissim</a:t>
            </a:r>
            <a:r>
              <a:rPr lang="hu-HU" sz="800" dirty="0"/>
              <a:t>,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eget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nulla </a:t>
            </a:r>
            <a:r>
              <a:rPr lang="hu-HU" sz="800" dirty="0" err="1"/>
              <a:t>nibh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mi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et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et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est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urna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elementum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et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porta.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urna a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a,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Nulla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Orci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natoque</a:t>
            </a:r>
            <a:r>
              <a:rPr lang="hu-HU" sz="800" dirty="0"/>
              <a:t> </a:t>
            </a:r>
            <a:r>
              <a:rPr lang="hu-HU" sz="800" dirty="0" err="1"/>
              <a:t>penatibus</a:t>
            </a:r>
            <a:r>
              <a:rPr lang="hu-HU" sz="800" dirty="0"/>
              <a:t> et </a:t>
            </a:r>
            <a:r>
              <a:rPr lang="hu-HU" sz="800" dirty="0" err="1"/>
              <a:t>magnis</a:t>
            </a:r>
            <a:r>
              <a:rPr lang="hu-HU" sz="800" dirty="0"/>
              <a:t> </a:t>
            </a:r>
            <a:r>
              <a:rPr lang="hu-HU" sz="800" dirty="0" err="1"/>
              <a:t>dis</a:t>
            </a:r>
            <a:r>
              <a:rPr lang="hu-HU" sz="800" dirty="0"/>
              <a:t> </a:t>
            </a:r>
            <a:r>
              <a:rPr lang="hu-HU" sz="800" dirty="0" err="1"/>
              <a:t>parturient</a:t>
            </a:r>
            <a:r>
              <a:rPr lang="hu-HU" sz="800" dirty="0"/>
              <a:t> </a:t>
            </a:r>
            <a:r>
              <a:rPr lang="hu-HU" sz="800" dirty="0" err="1"/>
              <a:t>montes</a:t>
            </a:r>
            <a:r>
              <a:rPr lang="hu-HU" sz="800" dirty="0"/>
              <a:t>, </a:t>
            </a:r>
            <a:r>
              <a:rPr lang="hu-HU" sz="800" dirty="0" err="1"/>
              <a:t>nascetur</a:t>
            </a:r>
            <a:r>
              <a:rPr lang="hu-HU" sz="800" dirty="0"/>
              <a:t> </a:t>
            </a:r>
            <a:r>
              <a:rPr lang="hu-HU" sz="800" dirty="0" err="1"/>
              <a:t>ridiculus</a:t>
            </a:r>
            <a:r>
              <a:rPr lang="hu-HU" sz="800" dirty="0"/>
              <a:t> </a:t>
            </a:r>
            <a:r>
              <a:rPr lang="hu-HU" sz="800" dirty="0" err="1"/>
              <a:t>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eget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, est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,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nulla.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tempus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et,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nulla.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elementum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elementum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mi </a:t>
            </a:r>
            <a:r>
              <a:rPr lang="hu-HU" sz="800" dirty="0" err="1"/>
              <a:t>eu</a:t>
            </a:r>
            <a:r>
              <a:rPr lang="hu-HU" sz="800" dirty="0"/>
              <a:t> elementum.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facilisis</a:t>
            </a:r>
            <a:r>
              <a:rPr lang="hu-HU" sz="800" dirty="0"/>
              <a:t>, </a:t>
            </a:r>
            <a:r>
              <a:rPr lang="hu-HU" sz="800" dirty="0" err="1"/>
              <a:t>pellentesque</a:t>
            </a:r>
            <a:r>
              <a:rPr lang="hu-HU" sz="800" dirty="0"/>
              <a:t> mi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sem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elementum </a:t>
            </a:r>
            <a:r>
              <a:rPr lang="hu-HU" sz="800" dirty="0" err="1"/>
              <a:t>neque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sem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Integer vitae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mi.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elementum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et </a:t>
            </a:r>
            <a:r>
              <a:rPr lang="hu-HU" sz="800" dirty="0" err="1"/>
              <a:t>imperdiet</a:t>
            </a:r>
            <a:r>
              <a:rPr lang="hu-HU" sz="800" dirty="0"/>
              <a:t> ante.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nulla.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, </a:t>
            </a:r>
            <a:r>
              <a:rPr lang="hu-HU" sz="800" dirty="0" err="1"/>
              <a:t>porttitor</a:t>
            </a:r>
            <a:r>
              <a:rPr lang="hu-HU" sz="800" dirty="0"/>
              <a:t> sem vitae,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ex </a:t>
            </a:r>
            <a:r>
              <a:rPr lang="hu-HU" sz="800" dirty="0" err="1"/>
              <a:t>imperdiet</a:t>
            </a:r>
            <a:r>
              <a:rPr lang="hu-HU" sz="800" dirty="0"/>
              <a:t> id.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et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urna.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est </a:t>
            </a:r>
            <a:r>
              <a:rPr lang="hu-HU" sz="800" dirty="0" err="1"/>
              <a:t>posuere</a:t>
            </a:r>
            <a:r>
              <a:rPr lang="hu-HU" sz="800" dirty="0"/>
              <a:t>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. Integer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sem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mi,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ante.</a:t>
            </a:r>
          </a:p>
          <a:p>
            <a:pPr algn="just"/>
            <a:r>
              <a:rPr lang="hu-HU" sz="800" dirty="0"/>
              <a:t> 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FELHASZNÁLT IRODALOM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[1] Bányász Péter: A közösségi média, , mint a nyílt forrású információszerzés fontos területe,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Nemzetbiztonsági Szemle, III:(2) pp. 21-36. (2015)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[2] AJP-3.10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Allied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Joint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Doctrine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Information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2009.,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https://info.publicintelligence.net/NATO-IO.pdf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[3]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Pix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Gábor: A lélektani műveletek jellemzőinek vizsgálata, Doktori (PhD) értekezés, Zrínyi Miklós Nemzetvédelmi Egyetem, Budapest, 2005.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[4] AJP-3.7. NATO Military Policy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Psychological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Operations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2003.,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https://info.publicintelligence.net/NATO-PSYOPS-Policy-2003.pdf (2015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[5]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Muha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et.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.: Az informatikai biztonság kézikönyve (szerk. Szenes Katalin),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Verlag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Dashöfer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Budapest, 2007.</a:t>
            </a: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704256" y="30188"/>
            <a:ext cx="6192688" cy="360040"/>
          </a:xfrm>
        </p:spPr>
        <p:txBody>
          <a:bodyPr>
            <a:noAutofit/>
          </a:bodyPr>
          <a:lstStyle/>
          <a:p>
            <a:r>
              <a:rPr lang="hu-HU" sz="2800" dirty="0">
                <a:latin typeface="Felix Titling" panose="04060505060202020A04" pitchFamily="82" charset="0"/>
              </a:rPr>
              <a:t>A tudomány kapujában</a:t>
            </a:r>
          </a:p>
        </p:txBody>
      </p: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524592"/>
            <a:ext cx="9601200" cy="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Kép 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51982" y="28176"/>
            <a:ext cx="757130" cy="756000"/>
          </a:xfrm>
          <a:prstGeom prst="rect">
            <a:avLst/>
          </a:prstGeom>
          <a:noFill/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8" y="64176"/>
            <a:ext cx="720000" cy="720000"/>
          </a:xfrm>
          <a:prstGeom prst="rect">
            <a:avLst/>
          </a:prstGeom>
        </p:spPr>
      </p:pic>
      <p:sp>
        <p:nvSpPr>
          <p:cNvPr id="32" name="Szövegdoboz 31"/>
          <p:cNvSpPr txBox="1"/>
          <p:nvPr/>
        </p:nvSpPr>
        <p:spPr>
          <a:xfrm>
            <a:off x="4843606" y="11896138"/>
            <a:ext cx="29432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1.sz. ábra: forrás: http://malla.vizugy.hu/images/gallery/terkep.jpg</a:t>
            </a:r>
          </a:p>
        </p:txBody>
      </p:sp>
      <p:pic>
        <p:nvPicPr>
          <p:cNvPr id="22" name="Kép 21" descr="NBSZK.jpg"/>
          <p:cNvPicPr>
            <a:picLocks noChangeAspect="1"/>
          </p:cNvPicPr>
          <p:nvPr/>
        </p:nvPicPr>
        <p:blipFill>
          <a:blip r:embed="rId8" cstate="print"/>
          <a:srcRect t="1955"/>
          <a:stretch>
            <a:fillRect/>
          </a:stretch>
        </p:blipFill>
        <p:spPr>
          <a:xfrm>
            <a:off x="8352232" y="12121401"/>
            <a:ext cx="1213636" cy="627645"/>
          </a:xfrm>
          <a:prstGeom prst="rect">
            <a:avLst/>
          </a:prstGeom>
        </p:spPr>
      </p:pic>
      <p:pic>
        <p:nvPicPr>
          <p:cNvPr id="41" name="Kép 40" descr="mhtt_cimer_200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47607" y="12186552"/>
            <a:ext cx="504056" cy="560185"/>
          </a:xfrm>
          <a:prstGeom prst="rect">
            <a:avLst/>
          </a:prstGeom>
        </p:spPr>
      </p:pic>
      <p:pic>
        <p:nvPicPr>
          <p:cNvPr id="29" name="Kép 28" descr="ON logó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949437" y="12220468"/>
            <a:ext cx="602524" cy="482601"/>
          </a:xfrm>
          <a:prstGeom prst="rect">
            <a:avLst/>
          </a:prstGeom>
        </p:spPr>
      </p:pic>
      <p:pic>
        <p:nvPicPr>
          <p:cNvPr id="30" name="Kép 29" descr="szgyszk logó.jp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639660" y="12212848"/>
            <a:ext cx="540000" cy="540000"/>
          </a:xfrm>
          <a:prstGeom prst="rect">
            <a:avLst/>
          </a:prstGeom>
        </p:spPr>
      </p:pic>
      <p:pic>
        <p:nvPicPr>
          <p:cNvPr id="31" name="Kép 30" descr="644292_464633470268943_1853494553_n.jpg"/>
          <p:cNvPicPr/>
          <p:nvPr/>
        </p:nvPicPr>
        <p:blipFill>
          <a:blip r:embed="rId12" cstate="print"/>
          <a:srcRect l="22360" t="17197" r="20377" b="12102"/>
          <a:stretch>
            <a:fillRect/>
          </a:stretch>
        </p:blipFill>
        <p:spPr>
          <a:xfrm>
            <a:off x="5070396" y="12172540"/>
            <a:ext cx="478927" cy="588885"/>
          </a:xfrm>
          <a:prstGeom prst="rect">
            <a:avLst/>
          </a:prstGeom>
        </p:spPr>
      </p:pic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2089432"/>
            <a:ext cx="9601200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Kép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61" y="12172540"/>
            <a:ext cx="828318" cy="60244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9" t="20183" r="19550" b="18259"/>
          <a:stretch/>
        </p:blipFill>
        <p:spPr>
          <a:xfrm>
            <a:off x="1097581" y="12157610"/>
            <a:ext cx="592210" cy="63620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19933" r="15441" b="18154"/>
          <a:stretch/>
        </p:blipFill>
        <p:spPr>
          <a:xfrm>
            <a:off x="2004519" y="12164746"/>
            <a:ext cx="685314" cy="619452"/>
          </a:xfrm>
          <a:prstGeom prst="rect">
            <a:avLst/>
          </a:prstGeom>
        </p:spPr>
      </p:pic>
      <p:pic>
        <p:nvPicPr>
          <p:cNvPr id="23" name="Picture 6" descr="https://cybersecuritymonth.eu/++theme++ecsm.theme/img/logo-ecsm-big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1172" y="12157610"/>
            <a:ext cx="364200" cy="568152"/>
          </a:xfrm>
          <a:prstGeom prst="rect">
            <a:avLst/>
          </a:prstGeom>
          <a:noFill/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263" y="12150261"/>
            <a:ext cx="478927" cy="5699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2175</Words>
  <Application>Microsoft Office PowerPoint</Application>
  <PresentationFormat>A3 (297x420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Felix Titling</vt:lpstr>
      <vt:lpstr>Times New Roman</vt:lpstr>
      <vt:lpstr>Verdana</vt:lpstr>
      <vt:lpstr>Office-téma</vt:lpstr>
      <vt:lpstr>A tudomány kapujában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tudomány kapujában</dc:title>
  <dc:creator>OrbokA</dc:creator>
  <cp:lastModifiedBy>Judit Szakos</cp:lastModifiedBy>
  <cp:revision>7</cp:revision>
  <dcterms:modified xsi:type="dcterms:W3CDTF">2018-09-16T13:11:49Z</dcterms:modified>
</cp:coreProperties>
</file>