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6" y="-1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2018. 09. 18.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https://creativecommons.org/licenses/by-nc-nd/2.5/hu/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info.publicintelligence.net/NATO-PSYOPS-Policy-2003.pdf%20(201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info.publicintelligence.net/NATO-IO.pdf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CÍME ÉS ALCÍME</a:t>
            </a:r>
          </a:p>
          <a:p>
            <a:pPr indent="-457200" algn="just">
              <a:spcBef>
                <a:spcPts val="600"/>
              </a:spcBef>
            </a:pPr>
            <a:r>
              <a:rPr lang="hu-HU" sz="1000" dirty="0">
                <a:cs typeface="Times New Roman" panose="02020603050405020304" pitchFamily="18" charset="0"/>
              </a:rPr>
              <a:t>A szerző neve</a:t>
            </a:r>
          </a:p>
          <a:p>
            <a:pPr indent="-457200" algn="just"/>
            <a:r>
              <a:rPr lang="hu-HU" sz="1000" dirty="0">
                <a:cs typeface="Times New Roman" panose="02020603050405020304" pitchFamily="18" charset="0"/>
              </a:rPr>
              <a:t>A szerző oktatási intézménye</a:t>
            </a:r>
          </a:p>
          <a:p>
            <a:pPr indent="-457200" algn="just"/>
            <a:r>
              <a:rPr lang="hu-HU" sz="1000" dirty="0">
                <a:cs typeface="Times New Roman" panose="02020603050405020304" pitchFamily="18" charset="0"/>
              </a:rPr>
              <a:t>A szerző státusza</a:t>
            </a:r>
          </a:p>
          <a:p>
            <a:pPr indent="-457200" algn="just">
              <a:spcAft>
                <a:spcPts val="600"/>
              </a:spcAft>
            </a:pPr>
            <a:r>
              <a:rPr lang="hu-HU" sz="1000" dirty="0">
                <a:cs typeface="Times New Roman" panose="02020603050405020304" pitchFamily="18" charset="0"/>
              </a:rPr>
              <a:t>Email cím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elérhetőségre.)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ábra, címe 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cc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3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is)</a:t>
            </a: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Donec</a:t>
            </a:r>
            <a:r>
              <a:rPr lang="hu-HU" sz="800" dirty="0"/>
              <a:t> a </a:t>
            </a:r>
            <a:r>
              <a:rPr lang="hu-HU" sz="800" dirty="0" err="1"/>
              <a:t>imperdiet</a:t>
            </a:r>
            <a:r>
              <a:rPr lang="hu-HU" sz="800" dirty="0"/>
              <a:t> est, </a:t>
            </a:r>
            <a:r>
              <a:rPr lang="hu-HU" sz="800" dirty="0" err="1"/>
              <a:t>in</a:t>
            </a:r>
            <a:r>
              <a:rPr lang="hu-HU" sz="800" dirty="0"/>
              <a:t> elementum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et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 est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</a:t>
            </a:r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r>
              <a:rPr lang="hu-HU" sz="800" dirty="0" err="1"/>
              <a:t>nterdum</a:t>
            </a:r>
            <a:r>
              <a:rPr lang="hu-HU" sz="800" dirty="0"/>
              <a:t> 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Kép 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51982" y="28176"/>
            <a:ext cx="757130" cy="756000"/>
          </a:xfrm>
          <a:prstGeom prst="rect">
            <a:avLst/>
          </a:prstGeom>
          <a:noFill/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8" y="64176"/>
            <a:ext cx="720000" cy="720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4843606" y="11896138"/>
            <a:ext cx="2943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ábra: forrás: http://malla.vizugy.hu/images/gallery/terkep.jpg</a:t>
            </a:r>
          </a:p>
        </p:txBody>
      </p:sp>
      <p:pic>
        <p:nvPicPr>
          <p:cNvPr id="22" name="Kép 21" descr="NBSZK.jpg"/>
          <p:cNvPicPr>
            <a:picLocks noChangeAspect="1"/>
          </p:cNvPicPr>
          <p:nvPr/>
        </p:nvPicPr>
        <p:blipFill>
          <a:blip r:embed="rId8" cstate="print"/>
          <a:srcRect t="1955"/>
          <a:stretch>
            <a:fillRect/>
          </a:stretch>
        </p:blipFill>
        <p:spPr>
          <a:xfrm>
            <a:off x="8160603" y="12169024"/>
            <a:ext cx="1213636" cy="627645"/>
          </a:xfrm>
          <a:prstGeom prst="rect">
            <a:avLst/>
          </a:prstGeom>
        </p:spPr>
      </p:pic>
      <p:pic>
        <p:nvPicPr>
          <p:cNvPr id="41" name="Kép 40" descr="mhtt_cimer_200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37920" y="12202753"/>
            <a:ext cx="504056" cy="560185"/>
          </a:xfrm>
          <a:prstGeom prst="rect">
            <a:avLst/>
          </a:prstGeom>
        </p:spPr>
      </p:pic>
      <p:pic>
        <p:nvPicPr>
          <p:cNvPr id="29" name="Kép 28" descr="ON logó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82172" y="12255167"/>
            <a:ext cx="602524" cy="482601"/>
          </a:xfrm>
          <a:prstGeom prst="rect">
            <a:avLst/>
          </a:prstGeom>
        </p:spPr>
      </p:pic>
      <p:pic>
        <p:nvPicPr>
          <p:cNvPr id="30" name="Kép 29" descr="szgyszk logó.jp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94867" y="12226467"/>
            <a:ext cx="540000" cy="540000"/>
          </a:xfrm>
          <a:prstGeom prst="rect">
            <a:avLst/>
          </a:prstGeom>
        </p:spPr>
      </p:pic>
      <p:pic>
        <p:nvPicPr>
          <p:cNvPr id="31" name="Kép 30" descr="644292_464633470268943_1853494553_n.jpg"/>
          <p:cNvPicPr/>
          <p:nvPr/>
        </p:nvPicPr>
        <p:blipFill>
          <a:blip r:embed="rId12" cstate="print"/>
          <a:srcRect l="22360" t="17197" r="20377" b="12102"/>
          <a:stretch>
            <a:fillRect/>
          </a:stretch>
        </p:blipFill>
        <p:spPr>
          <a:xfrm>
            <a:off x="4421647" y="12202024"/>
            <a:ext cx="478927" cy="588885"/>
          </a:xfrm>
          <a:prstGeom prst="rect">
            <a:avLst/>
          </a:prstGeom>
        </p:spPr>
      </p:pic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Kép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489" y="12138457"/>
            <a:ext cx="888833" cy="646458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226961" y="12164746"/>
            <a:ext cx="592210" cy="63620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1328182" y="12151960"/>
            <a:ext cx="685314" cy="619452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553" y="12188683"/>
            <a:ext cx="445950" cy="5306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2180</Words>
  <Application>Microsoft Office PowerPoint</Application>
  <PresentationFormat>A3 (297x420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Times New Roman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cp:lastModifiedBy>Judit Szakos</cp:lastModifiedBy>
  <cp:revision>9</cp:revision>
  <dcterms:modified xsi:type="dcterms:W3CDTF">2018-09-18T07:16:43Z</dcterms:modified>
</cp:coreProperties>
</file>