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601200" cy="12801600" type="A3"/>
  <p:notesSz cx="6669088" cy="9820275"/>
  <p:defaultTextStyle>
    <a:defPPr>
      <a:defRPr lang="hu-HU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30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156" y="-172"/>
      </p:cViewPr>
      <p:guideLst>
        <p:guide orient="horz" pos="4032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720090" y="3976795"/>
            <a:ext cx="8161020" cy="2744047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440180" y="7254240"/>
            <a:ext cx="6720840" cy="32715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571CE-47F0-44C8-90C8-27AF6ABDE960}" type="datetimeFigureOut">
              <a:rPr lang="hu-HU" smtClean="0"/>
              <a:pPr/>
              <a:t>2018. 09. 18.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D2E2A-A5FE-4767-B1A5-7FBE2A17FFD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571CE-47F0-44C8-90C8-27AF6ABDE960}" type="datetimeFigureOut">
              <a:rPr lang="hu-HU" smtClean="0"/>
              <a:pPr/>
              <a:t>2018. 09. 18.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D2E2A-A5FE-4767-B1A5-7FBE2A17FFD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9746220" y="717127"/>
            <a:ext cx="3023711" cy="15293764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671751" y="717127"/>
            <a:ext cx="8914448" cy="15293764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571CE-47F0-44C8-90C8-27AF6ABDE960}" type="datetimeFigureOut">
              <a:rPr lang="hu-HU" smtClean="0"/>
              <a:pPr/>
              <a:t>2018. 09. 18.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D2E2A-A5FE-4767-B1A5-7FBE2A17FFD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571CE-47F0-44C8-90C8-27AF6ABDE960}" type="datetimeFigureOut">
              <a:rPr lang="hu-HU" smtClean="0"/>
              <a:pPr/>
              <a:t>2018. 09. 18.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D2E2A-A5FE-4767-B1A5-7FBE2A17FFD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58429" y="8226215"/>
            <a:ext cx="8161020" cy="2542540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58429" y="5425866"/>
            <a:ext cx="8161020" cy="2800349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571CE-47F0-44C8-90C8-27AF6ABDE960}" type="datetimeFigureOut">
              <a:rPr lang="hu-HU" smtClean="0"/>
              <a:pPr/>
              <a:t>2018. 09. 18.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D2E2A-A5FE-4767-B1A5-7FBE2A17FFD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671752" y="4181264"/>
            <a:ext cx="5969079" cy="11829627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800850" y="4181264"/>
            <a:ext cx="5969080" cy="11829627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571CE-47F0-44C8-90C8-27AF6ABDE960}" type="datetimeFigureOut">
              <a:rPr lang="hu-HU" smtClean="0"/>
              <a:pPr/>
              <a:t>2018. 09. 18.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D2E2A-A5FE-4767-B1A5-7FBE2A17FFD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80060" y="512657"/>
            <a:ext cx="8641080" cy="2133600"/>
          </a:xfrm>
        </p:spPr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80061" y="2865545"/>
            <a:ext cx="4242197" cy="1194223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80061" y="4059768"/>
            <a:ext cx="4242197" cy="7375737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877277" y="2865545"/>
            <a:ext cx="4243864" cy="1194223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877277" y="4059768"/>
            <a:ext cx="4243864" cy="7375737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571CE-47F0-44C8-90C8-27AF6ABDE960}" type="datetimeFigureOut">
              <a:rPr lang="hu-HU" smtClean="0"/>
              <a:pPr/>
              <a:t>2018. 09. 18.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D2E2A-A5FE-4767-B1A5-7FBE2A17FFD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571CE-47F0-44C8-90C8-27AF6ABDE960}" type="datetimeFigureOut">
              <a:rPr lang="hu-HU" smtClean="0"/>
              <a:pPr/>
              <a:t>2018. 09. 18.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D2E2A-A5FE-4767-B1A5-7FBE2A17FFD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571CE-47F0-44C8-90C8-27AF6ABDE960}" type="datetimeFigureOut">
              <a:rPr lang="hu-HU" smtClean="0"/>
              <a:pPr/>
              <a:t>2018. 09. 18.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D2E2A-A5FE-4767-B1A5-7FBE2A17FFD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80061" y="509693"/>
            <a:ext cx="3158729" cy="216916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753802" y="509695"/>
            <a:ext cx="5367338" cy="10925811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80061" y="2678855"/>
            <a:ext cx="3158729" cy="8756651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571CE-47F0-44C8-90C8-27AF6ABDE960}" type="datetimeFigureOut">
              <a:rPr lang="hu-HU" smtClean="0"/>
              <a:pPr/>
              <a:t>2018. 09. 18.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D2E2A-A5FE-4767-B1A5-7FBE2A17FFD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881902" y="8961121"/>
            <a:ext cx="5760720" cy="1057911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881902" y="1143847"/>
            <a:ext cx="5760720" cy="768096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881902" y="10019032"/>
            <a:ext cx="5760720" cy="1502409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571CE-47F0-44C8-90C8-27AF6ABDE960}" type="datetimeFigureOut">
              <a:rPr lang="hu-HU" smtClean="0"/>
              <a:pPr/>
              <a:t>2018. 09. 18.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D2E2A-A5FE-4767-B1A5-7FBE2A17FFD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80060" y="512657"/>
            <a:ext cx="8641080" cy="21336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80060" y="2987041"/>
            <a:ext cx="8641080" cy="8448464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80060" y="11865189"/>
            <a:ext cx="22402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71CE-47F0-44C8-90C8-27AF6ABDE960}" type="datetimeFigureOut">
              <a:rPr lang="hu-HU" smtClean="0"/>
              <a:pPr/>
              <a:t>2018. 09. 18.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280410" y="11865189"/>
            <a:ext cx="30403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880860" y="11865189"/>
            <a:ext cx="22402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D2E2A-A5FE-4767-B1A5-7FBE2A17FFD6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13" Type="http://schemas.openxmlformats.org/officeDocument/2006/relationships/image" Target="../media/image9.jpeg"/><Relationship Id="rId3" Type="http://schemas.openxmlformats.org/officeDocument/2006/relationships/hyperlink" Target="https://creativecommons.org/licenses/by-nc-nd/2.5/hu/" TargetMode="External"/><Relationship Id="rId7" Type="http://schemas.openxmlformats.org/officeDocument/2006/relationships/image" Target="../media/image3.jpeg"/><Relationship Id="rId12" Type="http://schemas.openxmlformats.org/officeDocument/2006/relationships/image" Target="../media/image8.jpeg"/><Relationship Id="rId2" Type="http://schemas.openxmlformats.org/officeDocument/2006/relationships/image" Target="../media/image1.jpeg"/><Relationship Id="rId16" Type="http://schemas.openxmlformats.org/officeDocument/2006/relationships/image" Target="../media/image12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.png"/><Relationship Id="rId11" Type="http://schemas.openxmlformats.org/officeDocument/2006/relationships/image" Target="../media/image7.jpeg"/><Relationship Id="rId5" Type="http://schemas.openxmlformats.org/officeDocument/2006/relationships/hyperlink" Target="https://info.publicintelligence.net/NATO-PSYOPS-Policy-2003.pdf%20(2015" TargetMode="External"/><Relationship Id="rId15" Type="http://schemas.openxmlformats.org/officeDocument/2006/relationships/image" Target="../media/image11.png"/><Relationship Id="rId10" Type="http://schemas.openxmlformats.org/officeDocument/2006/relationships/image" Target="../media/image6.png"/><Relationship Id="rId4" Type="http://schemas.openxmlformats.org/officeDocument/2006/relationships/hyperlink" Target="https://info.publicintelligence.net/NATO-IO.pdf" TargetMode="External"/><Relationship Id="rId9" Type="http://schemas.openxmlformats.org/officeDocument/2006/relationships/image" Target="../media/image5.jpeg"/><Relationship Id="rId1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malla.vizugy.hu/images/gallery/terke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68708" y="7689864"/>
            <a:ext cx="6312768" cy="4238714"/>
          </a:xfrm>
          <a:prstGeom prst="rect">
            <a:avLst/>
          </a:prstGeom>
          <a:noFill/>
        </p:spPr>
      </p:pic>
      <p:cxnSp>
        <p:nvCxnSpPr>
          <p:cNvPr id="14" name="AutoShape 5"/>
          <p:cNvCxnSpPr>
            <a:cxnSpLocks noChangeShapeType="1"/>
          </p:cNvCxnSpPr>
          <p:nvPr/>
        </p:nvCxnSpPr>
        <p:spPr bwMode="auto">
          <a:xfrm>
            <a:off x="0" y="452584"/>
            <a:ext cx="9601200" cy="0"/>
          </a:xfrm>
          <a:prstGeom prst="straightConnector1">
            <a:avLst/>
          </a:prstGeom>
          <a:noFill/>
          <a:ln w="28575">
            <a:solidFill>
              <a:schemeClr val="accent1">
                <a:lumMod val="7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artalom helye 12"/>
          <p:cNvSpPr txBox="1">
            <a:spLocks/>
          </p:cNvSpPr>
          <p:nvPr/>
        </p:nvSpPr>
        <p:spPr>
          <a:xfrm>
            <a:off x="0" y="784176"/>
            <a:ext cx="9601200" cy="11267886"/>
          </a:xfrm>
          <a:prstGeom prst="rect">
            <a:avLst/>
          </a:prstGeom>
        </p:spPr>
        <p:txBody>
          <a:bodyPr vert="horz" lIns="128016" tIns="64008" rIns="128016" bIns="64008" numCol="3" spcCol="36000" rtlCol="0">
            <a:noAutofit/>
          </a:bodyPr>
          <a:lstStyle/>
          <a:p>
            <a:pPr indent="-457200" algn="just">
              <a:spcBef>
                <a:spcPts val="600"/>
              </a:spcBef>
              <a:spcAft>
                <a:spcPts val="600"/>
              </a:spcAft>
            </a:pPr>
            <a:r>
              <a:rPr lang="hu-HU" sz="1200" dirty="0">
                <a:latin typeface="+mj-lt"/>
                <a:cs typeface="Times New Roman" panose="02020603050405020304" pitchFamily="18" charset="0"/>
              </a:rPr>
              <a:t>A POSZTER CÍME ÉS ALCÍME</a:t>
            </a:r>
          </a:p>
          <a:p>
            <a:pPr indent="-457200" algn="just">
              <a:spcBef>
                <a:spcPts val="600"/>
              </a:spcBef>
            </a:pPr>
            <a:r>
              <a:rPr lang="hu-HU" sz="1000" dirty="0">
                <a:cs typeface="Times New Roman" panose="02020603050405020304" pitchFamily="18" charset="0"/>
              </a:rPr>
              <a:t>A szerző neve</a:t>
            </a:r>
          </a:p>
          <a:p>
            <a:pPr indent="-457200" algn="just"/>
            <a:r>
              <a:rPr lang="hu-HU" sz="1000" dirty="0">
                <a:cs typeface="Times New Roman" panose="02020603050405020304" pitchFamily="18" charset="0"/>
              </a:rPr>
              <a:t>A szerző oktatási intézménye</a:t>
            </a:r>
          </a:p>
          <a:p>
            <a:pPr indent="-457200" algn="just"/>
            <a:r>
              <a:rPr lang="hu-HU" sz="1000" dirty="0">
                <a:cs typeface="Times New Roman" panose="02020603050405020304" pitchFamily="18" charset="0"/>
              </a:rPr>
              <a:t>A szerző státusza</a:t>
            </a:r>
          </a:p>
          <a:p>
            <a:pPr indent="-457200" algn="just">
              <a:spcAft>
                <a:spcPts val="600"/>
              </a:spcAft>
            </a:pPr>
            <a:r>
              <a:rPr lang="hu-HU" sz="1000" dirty="0">
                <a:cs typeface="Times New Roman" panose="02020603050405020304" pitchFamily="18" charset="0"/>
              </a:rPr>
              <a:t>Email cím</a:t>
            </a:r>
          </a:p>
          <a:p>
            <a:pPr algn="just"/>
            <a:r>
              <a:rPr lang="hu-HU" sz="1200" dirty="0">
                <a:latin typeface="+mj-lt"/>
                <a:cs typeface="Times New Roman" panose="02020603050405020304" pitchFamily="18" charset="0"/>
              </a:rPr>
              <a:t>Formai követelmények: </a:t>
            </a:r>
          </a:p>
          <a:p>
            <a:pPr algn="just"/>
            <a:r>
              <a:rPr lang="hu-HU" sz="800" dirty="0">
                <a:latin typeface="+mj-lt"/>
                <a:cs typeface="Times New Roman" panose="02020603050405020304" pitchFamily="18" charset="0"/>
              </a:rPr>
              <a:t>Kérjük a mellékelt sablonhoz igazodva vagy azt használva készítsék el a posztereket.  </a:t>
            </a:r>
            <a:r>
              <a:rPr lang="hu-HU" sz="800" b="1" dirty="0">
                <a:latin typeface="+mj-lt"/>
                <a:cs typeface="Times New Roman" panose="02020603050405020304" pitchFamily="18" charset="0"/>
              </a:rPr>
              <a:t>Az élőfejet és élőlábat hagyja változatlanul!!!</a:t>
            </a:r>
          </a:p>
          <a:p>
            <a:pPr algn="just"/>
            <a:r>
              <a:rPr lang="hu-HU" sz="800" dirty="0">
                <a:latin typeface="+mj-lt"/>
                <a:cs typeface="Times New Roman" panose="02020603050405020304" pitchFamily="18" charset="0"/>
              </a:rPr>
              <a:t>Fontos körülmény, hogy a sablon A3 méretű, de a kinyomtatott poszter A1 méretű lesz tehát a szöveg végleges mérete 2 szer nagyobb lesz a valóságban. Így a 8 pontos betűtípus a kinyomtatott poszteren 16 pontosként jelenik meg. (Erre a változtatásra az Office programok korlátai miatt van szükség, de aki más képszerkesztő programot kíván használni, megteheti. Ebben az esetben csak a formai követelményeket kell figyelembe vennie, az A1 méretű poszterhez igazítania, és PNG formátumban elküldeni a megadott elérhetőségre.)</a:t>
            </a:r>
          </a:p>
          <a:p>
            <a:pPr algn="just"/>
            <a:r>
              <a:rPr lang="hu-HU" sz="1200" dirty="0">
                <a:latin typeface="+mj-lt"/>
                <a:cs typeface="Times New Roman" panose="02020603050405020304" pitchFamily="18" charset="0"/>
              </a:rPr>
              <a:t>Méretadatok A3 sablonhoz:</a:t>
            </a:r>
          </a:p>
          <a:p>
            <a:pPr algn="just"/>
            <a:r>
              <a:rPr lang="hu-HU" sz="1000" i="1" dirty="0">
                <a:latin typeface="+mj-lt"/>
                <a:cs typeface="Times New Roman" panose="02020603050405020304" pitchFamily="18" charset="0"/>
              </a:rPr>
              <a:t>Betűtípus /Szöveg: </a:t>
            </a:r>
            <a:r>
              <a:rPr lang="hu-HU" sz="800" dirty="0" err="1">
                <a:latin typeface="+mj-lt"/>
                <a:cs typeface="Times New Roman" panose="02020603050405020304" pitchFamily="18" charset="0"/>
              </a:rPr>
              <a:t>Calibri</a:t>
            </a:r>
            <a:r>
              <a:rPr lang="hu-HU" sz="800" dirty="0">
                <a:latin typeface="+mj-lt"/>
                <a:cs typeface="Times New Roman" panose="02020603050405020304" pitchFamily="18" charset="0"/>
              </a:rPr>
              <a:t>, törzsszöveg 8p; a főcím 16p; alcím 12p. 3 hasábos elrendezés, hasábok közt 0,1 cm térköz, a sorköz 1,15. </a:t>
            </a:r>
            <a:r>
              <a:rPr lang="hu-HU" sz="800" b="1" dirty="0">
                <a:latin typeface="+mj-lt"/>
                <a:cs typeface="Times New Roman" panose="02020603050405020304" pitchFamily="18" charset="0"/>
              </a:rPr>
              <a:t>Ne használjanak félkövér</a:t>
            </a:r>
            <a:r>
              <a:rPr lang="hu-HU" sz="800" dirty="0">
                <a:latin typeface="+mj-lt"/>
                <a:cs typeface="Times New Roman" panose="02020603050405020304" pitchFamily="18" charset="0"/>
              </a:rPr>
              <a:t> vagy színes kiemelés csak </a:t>
            </a:r>
            <a:r>
              <a:rPr lang="hu-HU" sz="800" i="1" dirty="0">
                <a:latin typeface="+mj-lt"/>
                <a:cs typeface="Times New Roman" panose="02020603050405020304" pitchFamily="18" charset="0"/>
              </a:rPr>
              <a:t>dőltbetűset.</a:t>
            </a:r>
            <a:endParaRPr lang="hu-HU" sz="800" dirty="0">
              <a:latin typeface="+mj-lt"/>
              <a:cs typeface="Times New Roman" panose="02020603050405020304" pitchFamily="18" charset="0"/>
            </a:endParaRPr>
          </a:p>
          <a:p>
            <a:pPr algn="just"/>
            <a:r>
              <a:rPr lang="hu-HU" sz="1000" i="1" dirty="0">
                <a:latin typeface="+mj-lt"/>
                <a:cs typeface="Times New Roman" panose="02020603050405020304" pitchFamily="18" charset="0"/>
              </a:rPr>
              <a:t>Bekezdések: </a:t>
            </a:r>
            <a:r>
              <a:rPr lang="hu-HU" sz="800" dirty="0">
                <a:latin typeface="+mj-lt"/>
                <a:cs typeface="Times New Roman" panose="02020603050405020304" pitchFamily="18" charset="0"/>
              </a:rPr>
              <a:t>előtt, után nincs térköz, sorkizárt, behúzás 0,2 cm</a:t>
            </a:r>
          </a:p>
          <a:p>
            <a:pPr algn="just"/>
            <a:r>
              <a:rPr lang="hu-HU" sz="1000" dirty="0">
                <a:latin typeface="+mj-lt"/>
                <a:cs typeface="Times New Roman" panose="02020603050405020304" pitchFamily="18" charset="0"/>
              </a:rPr>
              <a:t>Szövegdoboz mérete: </a:t>
            </a:r>
            <a:r>
              <a:rPr lang="hu-HU" sz="800" dirty="0">
                <a:latin typeface="+mj-lt"/>
                <a:cs typeface="Times New Roman" panose="02020603050405020304" pitchFamily="18" charset="0"/>
              </a:rPr>
              <a:t>30cm magas, 25cm széles</a:t>
            </a:r>
          </a:p>
          <a:p>
            <a:pPr algn="just"/>
            <a:r>
              <a:rPr lang="hu-HU" sz="1000" dirty="0">
                <a:latin typeface="+mj-lt"/>
                <a:cs typeface="Times New Roman" panose="02020603050405020304" pitchFamily="18" charset="0"/>
              </a:rPr>
              <a:t>Ábrák: </a:t>
            </a:r>
            <a:r>
              <a:rPr lang="hu-HU" sz="800" dirty="0">
                <a:latin typeface="+mj-lt"/>
                <a:cs typeface="Times New Roman" panose="02020603050405020304" pitchFamily="18" charset="0"/>
              </a:rPr>
              <a:t>Az ábrákat a poszteren, szabadon lehet elhelyezni a hasábokhoz igazítva (</a:t>
            </a:r>
            <a:r>
              <a:rPr lang="hu-HU" sz="800" dirty="0" err="1">
                <a:latin typeface="+mj-lt"/>
                <a:cs typeface="Times New Roman" panose="02020603050405020304" pitchFamily="18" charset="0"/>
              </a:rPr>
              <a:t>max</a:t>
            </a:r>
            <a:r>
              <a:rPr lang="hu-HU" sz="800" dirty="0">
                <a:latin typeface="+mj-lt"/>
                <a:cs typeface="Times New Roman" panose="02020603050405020304" pitchFamily="18" charset="0"/>
              </a:rPr>
              <a:t>. három hasáb szélességű), a mellékelt hivatkozási szabályoknak megfelelően. </a:t>
            </a:r>
          </a:p>
          <a:p>
            <a:pPr algn="just"/>
            <a:r>
              <a:rPr lang="hu-HU" sz="800" dirty="0">
                <a:latin typeface="+mj-lt"/>
                <a:cs typeface="Times New Roman" panose="02020603050405020304" pitchFamily="18" charset="0"/>
              </a:rPr>
              <a:t>Ezenkívül kérjük a lehető legnagyobb formátumban mellékelni az elküldött pályamunka mellet a poszteren szereplő képeket, ábrákat, hogy a nagyítás után megfelelő minőségben jelenhessenek meg.</a:t>
            </a:r>
          </a:p>
          <a:p>
            <a:pPr algn="just"/>
            <a:r>
              <a:rPr lang="hu-HU" sz="1000" dirty="0">
                <a:latin typeface="+mj-lt"/>
                <a:cs typeface="Times New Roman" panose="02020603050405020304" pitchFamily="18" charset="0"/>
              </a:rPr>
              <a:t>Karakterszám/arányok: </a:t>
            </a:r>
            <a:r>
              <a:rPr lang="hu-HU" sz="800" dirty="0">
                <a:latin typeface="+mj-lt"/>
                <a:cs typeface="Times New Roman" panose="02020603050405020304" pitchFamily="18" charset="0"/>
              </a:rPr>
              <a:t>a poszter méretei </a:t>
            </a:r>
            <a:r>
              <a:rPr lang="hu-HU" sz="800" dirty="0" err="1">
                <a:latin typeface="+mj-lt"/>
                <a:cs typeface="Times New Roman" panose="02020603050405020304" pitchFamily="18" charset="0"/>
              </a:rPr>
              <a:t>max</a:t>
            </a:r>
            <a:r>
              <a:rPr lang="hu-HU" sz="800" dirty="0">
                <a:latin typeface="+mj-lt"/>
                <a:cs typeface="Times New Roman" panose="02020603050405020304" pitchFamily="18" charset="0"/>
              </a:rPr>
              <a:t>. 7000 leütés engednek, plusz az ábrák. Az ábrák aránya a szöveghez képest nem lehet nagyobb 50%-nál, de szerepelnie kell ábrának a poszteren.</a:t>
            </a:r>
          </a:p>
          <a:p>
            <a:pPr algn="just"/>
            <a:r>
              <a:rPr lang="hu-HU" sz="1000" dirty="0">
                <a:latin typeface="+mj-lt"/>
                <a:cs typeface="Times New Roman" panose="02020603050405020304" pitchFamily="18" charset="0"/>
              </a:rPr>
              <a:t>Hivatkozások rendje: </a:t>
            </a:r>
            <a:r>
              <a:rPr lang="hu-HU" sz="800" dirty="0">
                <a:latin typeface="+mj-lt"/>
                <a:cs typeface="Times New Roman" panose="02020603050405020304" pitchFamily="18" charset="0"/>
              </a:rPr>
              <a:t>Az </a:t>
            </a:r>
            <a:r>
              <a:rPr lang="hu-HU" sz="800" i="1" dirty="0">
                <a:latin typeface="+mj-lt"/>
                <a:cs typeface="Times New Roman" panose="02020603050405020304" pitchFamily="18" charset="0"/>
              </a:rPr>
              <a:t>ábrák</a:t>
            </a:r>
            <a:r>
              <a:rPr lang="hu-HU" sz="800" dirty="0">
                <a:latin typeface="+mj-lt"/>
                <a:cs typeface="Times New Roman" panose="02020603050405020304" pitchFamily="18" charset="0"/>
              </a:rPr>
              <a:t>at számozva és a forrás megjelölésével kell feltüntetni akkor is ha saját szerkesztésű az ábra. </a:t>
            </a:r>
            <a:r>
              <a:rPr lang="hu-HU" sz="1000" i="1" dirty="0">
                <a:latin typeface="+mj-lt"/>
                <a:cs typeface="Times New Roman" panose="02020603050405020304" pitchFamily="18" charset="0"/>
              </a:rPr>
              <a:t>6 pontos betűméret </a:t>
            </a:r>
            <a:r>
              <a:rPr lang="hu-HU" sz="800" dirty="0">
                <a:latin typeface="+mj-lt"/>
                <a:cs typeface="Times New Roman" panose="02020603050405020304" pitchFamily="18" charset="0"/>
              </a:rPr>
              <a:t>(pl.: 1.sz. ábra, címe Forrás: …) A szerző engedélye mellett, ez alól kivételt jelent a </a:t>
            </a:r>
            <a:r>
              <a:rPr lang="hu-HU" sz="800" dirty="0" err="1">
                <a:latin typeface="+mj-lt"/>
                <a:cs typeface="Times New Roman" panose="02020603050405020304" pitchFamily="18" charset="0"/>
              </a:rPr>
              <a:t>creative</a:t>
            </a:r>
            <a:r>
              <a:rPr lang="hu-HU" sz="8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hu-HU" sz="800" dirty="0" err="1">
                <a:latin typeface="+mj-lt"/>
                <a:cs typeface="Times New Roman" panose="02020603050405020304" pitchFamily="18" charset="0"/>
              </a:rPr>
              <a:t>common</a:t>
            </a:r>
            <a:r>
              <a:rPr lang="hu-HU" sz="800" dirty="0">
                <a:latin typeface="+mj-lt"/>
                <a:cs typeface="Times New Roman" panose="02020603050405020304" pitchFamily="18" charset="0"/>
              </a:rPr>
              <a:t> (</a:t>
            </a:r>
            <a:r>
              <a:rPr lang="hu-HU" sz="800" dirty="0" err="1">
                <a:latin typeface="+mj-lt"/>
                <a:cs typeface="Times New Roman" panose="02020603050405020304" pitchFamily="18" charset="0"/>
              </a:rPr>
              <a:t>cc</a:t>
            </a:r>
            <a:r>
              <a:rPr lang="hu-HU" sz="800" dirty="0">
                <a:latin typeface="+mj-lt"/>
                <a:cs typeface="Times New Roman" panose="02020603050405020304" pitchFamily="18" charset="0"/>
              </a:rPr>
              <a:t>) által engedélyezet alkotások. (Erről az alábbi linken érhetők el további információk)</a:t>
            </a:r>
          </a:p>
          <a:p>
            <a:pPr algn="just"/>
            <a:r>
              <a:rPr lang="hu-HU" sz="800" u="sng" dirty="0">
                <a:latin typeface="+mj-lt"/>
                <a:cs typeface="Times New Roman" panose="02020603050405020304" pitchFamily="18" charset="0"/>
                <a:hlinkClick r:id="rId3"/>
              </a:rPr>
              <a:t>https://creativecommons.org/licenses/by-nc-nd/2.5/hu/</a:t>
            </a:r>
            <a:r>
              <a:rPr lang="hu-HU" sz="800" dirty="0">
                <a:latin typeface="+mj-lt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hu-HU" sz="800" dirty="0">
                <a:latin typeface="+mj-lt"/>
                <a:cs typeface="Times New Roman" panose="02020603050405020304" pitchFamily="18" charset="0"/>
              </a:rPr>
              <a:t>A </a:t>
            </a:r>
            <a:r>
              <a:rPr lang="hu-HU" sz="800" i="1" dirty="0">
                <a:latin typeface="+mj-lt"/>
                <a:cs typeface="Times New Roman" panose="02020603050405020304" pitchFamily="18" charset="0"/>
              </a:rPr>
              <a:t>szöveg</a:t>
            </a:r>
            <a:r>
              <a:rPr lang="hu-HU" sz="800" dirty="0">
                <a:latin typeface="+mj-lt"/>
                <a:cs typeface="Times New Roman" panose="02020603050405020304" pitchFamily="18" charset="0"/>
              </a:rPr>
              <a:t>ben csak a sorszámozott </a:t>
            </a:r>
            <a:r>
              <a:rPr lang="hu-HU" sz="800" dirty="0" err="1">
                <a:latin typeface="+mj-lt"/>
                <a:cs typeface="Times New Roman" panose="02020603050405020304" pitchFamily="18" charset="0"/>
              </a:rPr>
              <a:t>Pl</a:t>
            </a:r>
            <a:r>
              <a:rPr lang="hu-HU" sz="800" dirty="0">
                <a:latin typeface="+mj-lt"/>
                <a:cs typeface="Times New Roman" panose="02020603050405020304" pitchFamily="18" charset="0"/>
              </a:rPr>
              <a:t>:[1] hivatkozást használjanak, mást ne. A törzsszöveg után a felhasználás sorrendjében a sorszámmal kezdve helyezzék el a felhasznált irodalomjegyzéket. (Az ábrák forrását is)</a:t>
            </a:r>
          </a:p>
          <a:p>
            <a:pPr algn="just"/>
            <a:endParaRPr lang="hu-HU" sz="800" dirty="0"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endParaRPr lang="hu-HU" sz="800" dirty="0">
              <a:latin typeface="+mj-lt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hu-HU" sz="800" dirty="0" err="1"/>
              <a:t>Lorem</a:t>
            </a:r>
            <a:r>
              <a:rPr lang="hu-HU" sz="800" dirty="0"/>
              <a:t> </a:t>
            </a:r>
            <a:r>
              <a:rPr lang="hu-HU" sz="800" dirty="0" err="1"/>
              <a:t>ipsum</a:t>
            </a:r>
            <a:r>
              <a:rPr lang="hu-HU" sz="800" dirty="0"/>
              <a:t> </a:t>
            </a:r>
            <a:r>
              <a:rPr lang="hu-HU" sz="800" dirty="0" err="1"/>
              <a:t>dolor</a:t>
            </a:r>
            <a:r>
              <a:rPr lang="hu-HU" sz="800" dirty="0"/>
              <a:t> </a:t>
            </a:r>
            <a:r>
              <a:rPr lang="hu-HU" sz="800" dirty="0" err="1"/>
              <a:t>sit</a:t>
            </a:r>
            <a:r>
              <a:rPr lang="hu-HU" sz="800" dirty="0"/>
              <a:t> </a:t>
            </a:r>
            <a:r>
              <a:rPr lang="hu-HU" sz="800" dirty="0" err="1"/>
              <a:t>amet</a:t>
            </a:r>
            <a:r>
              <a:rPr lang="hu-HU" sz="800" dirty="0"/>
              <a:t>, </a:t>
            </a:r>
            <a:r>
              <a:rPr lang="hu-HU" sz="800" dirty="0" err="1"/>
              <a:t>consectetur</a:t>
            </a:r>
            <a:r>
              <a:rPr lang="hu-HU" sz="800" dirty="0"/>
              <a:t> </a:t>
            </a:r>
            <a:r>
              <a:rPr lang="hu-HU" sz="800" dirty="0" err="1"/>
              <a:t>adipiscing</a:t>
            </a:r>
            <a:r>
              <a:rPr lang="hu-HU" sz="800" dirty="0"/>
              <a:t> elit. </a:t>
            </a:r>
            <a:r>
              <a:rPr lang="hu-HU" sz="800" dirty="0" err="1"/>
              <a:t>Sed</a:t>
            </a:r>
            <a:r>
              <a:rPr lang="hu-HU" sz="800" dirty="0"/>
              <a:t> </a:t>
            </a:r>
            <a:r>
              <a:rPr lang="hu-HU" sz="800" dirty="0" err="1"/>
              <a:t>pellentesque</a:t>
            </a:r>
            <a:r>
              <a:rPr lang="hu-HU" sz="800" dirty="0"/>
              <a:t> </a:t>
            </a:r>
            <a:r>
              <a:rPr lang="hu-HU" sz="800" dirty="0" err="1"/>
              <a:t>maximus</a:t>
            </a:r>
            <a:r>
              <a:rPr lang="hu-HU" sz="800" dirty="0"/>
              <a:t> </a:t>
            </a:r>
            <a:r>
              <a:rPr lang="hu-HU" sz="800" dirty="0" err="1"/>
              <a:t>viverra</a:t>
            </a:r>
            <a:r>
              <a:rPr lang="hu-HU" sz="800" dirty="0"/>
              <a:t>. </a:t>
            </a:r>
            <a:r>
              <a:rPr lang="hu-HU" sz="800" dirty="0" err="1"/>
              <a:t>Suspendisse</a:t>
            </a:r>
            <a:r>
              <a:rPr lang="hu-HU" sz="800" dirty="0"/>
              <a:t> </a:t>
            </a:r>
            <a:r>
              <a:rPr lang="hu-HU" sz="800" dirty="0" err="1"/>
              <a:t>luctus</a:t>
            </a:r>
            <a:r>
              <a:rPr lang="hu-HU" sz="800" dirty="0"/>
              <a:t> </a:t>
            </a:r>
            <a:r>
              <a:rPr lang="hu-HU" sz="800" dirty="0" err="1"/>
              <a:t>nisl</a:t>
            </a:r>
            <a:r>
              <a:rPr lang="hu-HU" sz="800" dirty="0"/>
              <a:t> </a:t>
            </a:r>
            <a:r>
              <a:rPr lang="hu-HU" sz="800" dirty="0" err="1"/>
              <a:t>hendrerit</a:t>
            </a:r>
            <a:r>
              <a:rPr lang="hu-HU" sz="800" dirty="0"/>
              <a:t> urna </a:t>
            </a:r>
            <a:r>
              <a:rPr lang="hu-HU" sz="800" dirty="0" err="1"/>
              <a:t>rhoncus</a:t>
            </a:r>
            <a:r>
              <a:rPr lang="hu-HU" sz="800" dirty="0"/>
              <a:t> </a:t>
            </a:r>
            <a:r>
              <a:rPr lang="hu-HU" sz="800" dirty="0" err="1"/>
              <a:t>viverra</a:t>
            </a:r>
            <a:r>
              <a:rPr lang="hu-HU" sz="800" dirty="0"/>
              <a:t>. </a:t>
            </a:r>
            <a:r>
              <a:rPr lang="hu-HU" sz="800" dirty="0" err="1"/>
              <a:t>Nam</a:t>
            </a:r>
            <a:r>
              <a:rPr lang="hu-HU" sz="800" dirty="0"/>
              <a:t> </a:t>
            </a:r>
            <a:r>
              <a:rPr lang="hu-HU" sz="800" dirty="0" err="1"/>
              <a:t>blandit</a:t>
            </a:r>
            <a:r>
              <a:rPr lang="hu-HU" sz="800" dirty="0"/>
              <a:t> </a:t>
            </a:r>
            <a:r>
              <a:rPr lang="hu-HU" sz="800" dirty="0" err="1"/>
              <a:t>nibh</a:t>
            </a:r>
            <a:r>
              <a:rPr lang="hu-HU" sz="800" dirty="0"/>
              <a:t> </a:t>
            </a:r>
            <a:r>
              <a:rPr lang="hu-HU" sz="800" dirty="0" err="1"/>
              <a:t>eu</a:t>
            </a:r>
            <a:r>
              <a:rPr lang="hu-HU" sz="800" dirty="0"/>
              <a:t> </a:t>
            </a:r>
            <a:r>
              <a:rPr lang="hu-HU" sz="800" dirty="0" err="1"/>
              <a:t>orci</a:t>
            </a:r>
            <a:r>
              <a:rPr lang="hu-HU" sz="800" dirty="0"/>
              <a:t> </a:t>
            </a:r>
            <a:r>
              <a:rPr lang="hu-HU" sz="800" dirty="0" err="1"/>
              <a:t>hendrerit</a:t>
            </a:r>
            <a:r>
              <a:rPr lang="hu-HU" sz="800" dirty="0"/>
              <a:t> </a:t>
            </a:r>
            <a:r>
              <a:rPr lang="hu-HU" sz="800" dirty="0" err="1"/>
              <a:t>efficitur</a:t>
            </a:r>
            <a:r>
              <a:rPr lang="hu-HU" sz="800" dirty="0"/>
              <a:t>. </a:t>
            </a:r>
            <a:r>
              <a:rPr lang="hu-HU" sz="800" dirty="0" err="1"/>
              <a:t>Praesent</a:t>
            </a:r>
            <a:r>
              <a:rPr lang="hu-HU" sz="800" dirty="0"/>
              <a:t> </a:t>
            </a:r>
            <a:r>
              <a:rPr lang="hu-HU" sz="800" dirty="0" err="1"/>
              <a:t>leo</a:t>
            </a:r>
            <a:r>
              <a:rPr lang="hu-HU" sz="800" dirty="0"/>
              <a:t> </a:t>
            </a:r>
            <a:r>
              <a:rPr lang="hu-HU" sz="800" dirty="0" err="1"/>
              <a:t>risus</a:t>
            </a:r>
            <a:r>
              <a:rPr lang="hu-HU" sz="800" dirty="0"/>
              <a:t>, </a:t>
            </a:r>
            <a:r>
              <a:rPr lang="hu-HU" sz="800" dirty="0" err="1"/>
              <a:t>faucibus</a:t>
            </a:r>
            <a:r>
              <a:rPr lang="hu-HU" sz="800" dirty="0"/>
              <a:t> </a:t>
            </a:r>
            <a:r>
              <a:rPr lang="hu-HU" sz="800" dirty="0" err="1"/>
              <a:t>nec</a:t>
            </a:r>
            <a:r>
              <a:rPr lang="hu-HU" sz="800" dirty="0"/>
              <a:t> </a:t>
            </a:r>
            <a:r>
              <a:rPr lang="hu-HU" sz="800" dirty="0" err="1"/>
              <a:t>magna</a:t>
            </a:r>
            <a:r>
              <a:rPr lang="hu-HU" sz="800" dirty="0"/>
              <a:t> </a:t>
            </a:r>
            <a:r>
              <a:rPr lang="hu-HU" sz="800" dirty="0" err="1"/>
              <a:t>ut</a:t>
            </a:r>
            <a:r>
              <a:rPr lang="hu-HU" sz="800" dirty="0"/>
              <a:t>, </a:t>
            </a:r>
            <a:r>
              <a:rPr lang="hu-HU" sz="800" dirty="0" err="1"/>
              <a:t>molestie</a:t>
            </a:r>
            <a:r>
              <a:rPr lang="hu-HU" sz="800" dirty="0"/>
              <a:t> </a:t>
            </a:r>
            <a:r>
              <a:rPr lang="hu-HU" sz="800" dirty="0" err="1"/>
              <a:t>efficitur</a:t>
            </a:r>
            <a:r>
              <a:rPr lang="hu-HU" sz="800" dirty="0"/>
              <a:t> turpis. Integer fermentum turpis vitae </a:t>
            </a:r>
            <a:r>
              <a:rPr lang="hu-HU" sz="800" dirty="0" err="1"/>
              <a:t>magna</a:t>
            </a:r>
            <a:r>
              <a:rPr lang="hu-HU" sz="800" dirty="0"/>
              <a:t> </a:t>
            </a:r>
            <a:r>
              <a:rPr lang="hu-HU" sz="800" dirty="0" err="1"/>
              <a:t>bibendum</a:t>
            </a:r>
            <a:r>
              <a:rPr lang="hu-HU" sz="800" dirty="0"/>
              <a:t>, </a:t>
            </a:r>
            <a:r>
              <a:rPr lang="hu-HU" sz="800" dirty="0" err="1"/>
              <a:t>eu</a:t>
            </a:r>
            <a:r>
              <a:rPr lang="hu-HU" sz="800" dirty="0"/>
              <a:t> </a:t>
            </a:r>
            <a:r>
              <a:rPr lang="hu-HU" sz="800" dirty="0" err="1"/>
              <a:t>pellentesque</a:t>
            </a:r>
            <a:r>
              <a:rPr lang="hu-HU" sz="800" dirty="0"/>
              <a:t> urna </a:t>
            </a:r>
            <a:r>
              <a:rPr lang="hu-HU" sz="800" dirty="0" err="1"/>
              <a:t>tristique</a:t>
            </a:r>
            <a:r>
              <a:rPr lang="hu-HU" sz="800" dirty="0"/>
              <a:t>. </a:t>
            </a:r>
            <a:r>
              <a:rPr lang="hu-HU" sz="800" dirty="0" err="1"/>
              <a:t>Nunc</a:t>
            </a:r>
            <a:r>
              <a:rPr lang="hu-HU" sz="800" dirty="0"/>
              <a:t> </a:t>
            </a:r>
            <a:r>
              <a:rPr lang="hu-HU" sz="800" dirty="0" err="1"/>
              <a:t>faucibus</a:t>
            </a:r>
            <a:r>
              <a:rPr lang="hu-HU" sz="800" dirty="0"/>
              <a:t> elit </a:t>
            </a:r>
            <a:r>
              <a:rPr lang="hu-HU" sz="800" dirty="0" err="1"/>
              <a:t>ac</a:t>
            </a:r>
            <a:r>
              <a:rPr lang="hu-HU" sz="800" dirty="0"/>
              <a:t> </a:t>
            </a:r>
            <a:r>
              <a:rPr lang="hu-HU" sz="800" dirty="0" err="1"/>
              <a:t>malesuada</a:t>
            </a:r>
            <a:r>
              <a:rPr lang="hu-HU" sz="800" dirty="0"/>
              <a:t> </a:t>
            </a:r>
            <a:r>
              <a:rPr lang="hu-HU" sz="800" dirty="0" err="1"/>
              <a:t>tincidunt</a:t>
            </a:r>
            <a:r>
              <a:rPr lang="hu-HU" sz="800" dirty="0"/>
              <a:t>. Integer </a:t>
            </a:r>
            <a:r>
              <a:rPr lang="hu-HU" sz="800" dirty="0" err="1"/>
              <a:t>commodo</a:t>
            </a:r>
            <a:r>
              <a:rPr lang="hu-HU" sz="800" dirty="0"/>
              <a:t> </a:t>
            </a:r>
            <a:r>
              <a:rPr lang="hu-HU" sz="800" dirty="0" err="1"/>
              <a:t>dictum</a:t>
            </a:r>
            <a:r>
              <a:rPr lang="hu-HU" sz="800" dirty="0"/>
              <a:t> </a:t>
            </a:r>
            <a:r>
              <a:rPr lang="hu-HU" sz="800" dirty="0" err="1"/>
              <a:t>leo</a:t>
            </a:r>
            <a:r>
              <a:rPr lang="hu-HU" sz="800" dirty="0"/>
              <a:t>, a </a:t>
            </a:r>
            <a:r>
              <a:rPr lang="hu-HU" sz="800" dirty="0" err="1"/>
              <a:t>congue</a:t>
            </a:r>
            <a:r>
              <a:rPr lang="hu-HU" sz="800" dirty="0"/>
              <a:t> mi </a:t>
            </a:r>
            <a:r>
              <a:rPr lang="hu-HU" sz="800" dirty="0" err="1"/>
              <a:t>scelerisque</a:t>
            </a:r>
            <a:r>
              <a:rPr lang="hu-HU" sz="800" dirty="0"/>
              <a:t> a. </a:t>
            </a:r>
            <a:r>
              <a:rPr lang="hu-HU" sz="800" dirty="0" err="1"/>
              <a:t>Quisque</a:t>
            </a:r>
            <a:r>
              <a:rPr lang="hu-HU" sz="800" dirty="0"/>
              <a:t> </a:t>
            </a:r>
            <a:r>
              <a:rPr lang="hu-HU" sz="800" dirty="0" err="1"/>
              <a:t>vulputate</a:t>
            </a:r>
            <a:r>
              <a:rPr lang="hu-HU" sz="800" dirty="0"/>
              <a:t> </a:t>
            </a:r>
            <a:r>
              <a:rPr lang="hu-HU" sz="800" dirty="0" err="1"/>
              <a:t>in</a:t>
            </a:r>
            <a:r>
              <a:rPr lang="hu-HU" sz="800" dirty="0"/>
              <a:t> sem a elementum. </a:t>
            </a:r>
            <a:r>
              <a:rPr lang="hu-HU" sz="800" dirty="0" err="1"/>
              <a:t>Morbi</a:t>
            </a:r>
            <a:r>
              <a:rPr lang="hu-HU" sz="800" dirty="0"/>
              <a:t> </a:t>
            </a:r>
            <a:r>
              <a:rPr lang="hu-HU" sz="800" dirty="0" err="1"/>
              <a:t>ac</a:t>
            </a:r>
            <a:r>
              <a:rPr lang="hu-HU" sz="800" dirty="0"/>
              <a:t> </a:t>
            </a:r>
            <a:r>
              <a:rPr lang="hu-HU" sz="800" dirty="0" err="1"/>
              <a:t>facilisis</a:t>
            </a:r>
            <a:r>
              <a:rPr lang="hu-HU" sz="800" dirty="0"/>
              <a:t> </a:t>
            </a:r>
            <a:r>
              <a:rPr lang="hu-HU" sz="800" dirty="0" err="1"/>
              <a:t>ipsum</a:t>
            </a:r>
            <a:r>
              <a:rPr lang="hu-HU" sz="800" dirty="0"/>
              <a:t>. </a:t>
            </a:r>
            <a:r>
              <a:rPr lang="hu-HU" sz="800" dirty="0" err="1"/>
              <a:t>Vivamus</a:t>
            </a:r>
            <a:r>
              <a:rPr lang="hu-HU" sz="800" dirty="0"/>
              <a:t> </a:t>
            </a:r>
            <a:r>
              <a:rPr lang="hu-HU" sz="800" dirty="0" err="1"/>
              <a:t>sit</a:t>
            </a:r>
            <a:r>
              <a:rPr lang="hu-HU" sz="800" dirty="0"/>
              <a:t> </a:t>
            </a:r>
            <a:r>
              <a:rPr lang="hu-HU" sz="800" dirty="0" err="1"/>
              <a:t>amet</a:t>
            </a:r>
            <a:r>
              <a:rPr lang="hu-HU" sz="800" dirty="0"/>
              <a:t> ex </a:t>
            </a:r>
            <a:r>
              <a:rPr lang="hu-HU" sz="800" dirty="0" err="1"/>
              <a:t>at</a:t>
            </a:r>
            <a:r>
              <a:rPr lang="hu-HU" sz="800" dirty="0"/>
              <a:t> </a:t>
            </a:r>
            <a:r>
              <a:rPr lang="hu-HU" sz="800" dirty="0" err="1"/>
              <a:t>risus</a:t>
            </a:r>
            <a:r>
              <a:rPr lang="hu-HU" sz="800" dirty="0"/>
              <a:t> </a:t>
            </a:r>
            <a:r>
              <a:rPr lang="hu-HU" sz="800" dirty="0" err="1"/>
              <a:t>auctor</a:t>
            </a:r>
            <a:r>
              <a:rPr lang="hu-HU" sz="800" dirty="0"/>
              <a:t> </a:t>
            </a:r>
            <a:r>
              <a:rPr lang="hu-HU" sz="800" dirty="0" err="1"/>
              <a:t>bibendum</a:t>
            </a:r>
            <a:r>
              <a:rPr lang="hu-HU" sz="800" dirty="0"/>
              <a:t>. Maecenas </a:t>
            </a:r>
            <a:r>
              <a:rPr lang="hu-HU" sz="800" dirty="0" err="1"/>
              <a:t>accumsan</a:t>
            </a:r>
            <a:r>
              <a:rPr lang="hu-HU" sz="800" dirty="0"/>
              <a:t> vitae </a:t>
            </a:r>
            <a:r>
              <a:rPr lang="hu-HU" sz="800" dirty="0" err="1"/>
              <a:t>odio</a:t>
            </a:r>
            <a:r>
              <a:rPr lang="hu-HU" sz="800" dirty="0"/>
              <a:t> </a:t>
            </a:r>
            <a:r>
              <a:rPr lang="hu-HU" sz="800" dirty="0" err="1"/>
              <a:t>vitae</a:t>
            </a:r>
            <a:r>
              <a:rPr lang="hu-HU" sz="800" dirty="0"/>
              <a:t> </a:t>
            </a:r>
            <a:r>
              <a:rPr lang="hu-HU" sz="800" dirty="0" err="1"/>
              <a:t>feugiat</a:t>
            </a:r>
            <a:r>
              <a:rPr lang="hu-HU" sz="800" dirty="0"/>
              <a:t>.</a:t>
            </a:r>
          </a:p>
          <a:p>
            <a:pPr algn="just"/>
            <a:r>
              <a:rPr lang="hu-HU" sz="800" dirty="0" err="1"/>
              <a:t>Pellentesque</a:t>
            </a:r>
            <a:r>
              <a:rPr lang="hu-HU" sz="800" dirty="0"/>
              <a:t> </a:t>
            </a:r>
            <a:r>
              <a:rPr lang="hu-HU" sz="800" dirty="0" err="1"/>
              <a:t>habitant</a:t>
            </a:r>
            <a:r>
              <a:rPr lang="hu-HU" sz="800" dirty="0"/>
              <a:t> </a:t>
            </a:r>
            <a:r>
              <a:rPr lang="hu-HU" sz="800" dirty="0" err="1"/>
              <a:t>morbi</a:t>
            </a:r>
            <a:r>
              <a:rPr lang="hu-HU" sz="800" dirty="0"/>
              <a:t> </a:t>
            </a:r>
            <a:r>
              <a:rPr lang="hu-HU" sz="800" dirty="0" err="1"/>
              <a:t>tristique</a:t>
            </a:r>
            <a:r>
              <a:rPr lang="hu-HU" sz="800" dirty="0"/>
              <a:t> </a:t>
            </a:r>
            <a:r>
              <a:rPr lang="hu-HU" sz="800" dirty="0" err="1"/>
              <a:t>senectus</a:t>
            </a:r>
            <a:r>
              <a:rPr lang="hu-HU" sz="800" dirty="0"/>
              <a:t> et </a:t>
            </a:r>
            <a:r>
              <a:rPr lang="hu-HU" sz="800" dirty="0" err="1"/>
              <a:t>netus</a:t>
            </a:r>
            <a:r>
              <a:rPr lang="hu-HU" sz="800" dirty="0"/>
              <a:t> </a:t>
            </a:r>
            <a:r>
              <a:rPr lang="hu-HU" sz="800" dirty="0" err="1"/>
              <a:t>et</a:t>
            </a:r>
            <a:r>
              <a:rPr lang="hu-HU" sz="800" dirty="0"/>
              <a:t> </a:t>
            </a:r>
            <a:r>
              <a:rPr lang="hu-HU" sz="800" dirty="0" err="1"/>
              <a:t>malesuada</a:t>
            </a:r>
            <a:r>
              <a:rPr lang="hu-HU" sz="800" dirty="0"/>
              <a:t> </a:t>
            </a:r>
            <a:r>
              <a:rPr lang="hu-HU" sz="800" dirty="0" err="1"/>
              <a:t>fames</a:t>
            </a:r>
            <a:r>
              <a:rPr lang="hu-HU" sz="800" dirty="0"/>
              <a:t> </a:t>
            </a:r>
            <a:r>
              <a:rPr lang="hu-HU" sz="800" dirty="0" err="1"/>
              <a:t>ac</a:t>
            </a:r>
            <a:r>
              <a:rPr lang="hu-HU" sz="800" dirty="0"/>
              <a:t> turpis </a:t>
            </a:r>
            <a:r>
              <a:rPr lang="hu-HU" sz="800" dirty="0" err="1"/>
              <a:t>egestas</a:t>
            </a:r>
            <a:r>
              <a:rPr lang="hu-HU" sz="800" dirty="0"/>
              <a:t>. </a:t>
            </a:r>
            <a:r>
              <a:rPr lang="hu-HU" sz="800" dirty="0" err="1"/>
              <a:t>Curabitur</a:t>
            </a:r>
            <a:r>
              <a:rPr lang="hu-HU" sz="800" dirty="0"/>
              <a:t> </a:t>
            </a:r>
            <a:r>
              <a:rPr lang="hu-HU" sz="800" dirty="0" err="1"/>
              <a:t>purus</a:t>
            </a:r>
            <a:r>
              <a:rPr lang="hu-HU" sz="800" dirty="0"/>
              <a:t> </a:t>
            </a:r>
            <a:r>
              <a:rPr lang="hu-HU" sz="800" dirty="0" err="1"/>
              <a:t>erat</a:t>
            </a:r>
            <a:r>
              <a:rPr lang="hu-HU" sz="800" dirty="0"/>
              <a:t>, </a:t>
            </a:r>
            <a:r>
              <a:rPr lang="hu-HU" sz="800" dirty="0" err="1"/>
              <a:t>tincidunt</a:t>
            </a:r>
            <a:r>
              <a:rPr lang="hu-HU" sz="800" dirty="0"/>
              <a:t> et ex </a:t>
            </a:r>
            <a:r>
              <a:rPr lang="hu-HU" sz="800" dirty="0" err="1"/>
              <a:t>sed</a:t>
            </a:r>
            <a:r>
              <a:rPr lang="hu-HU" sz="800" dirty="0"/>
              <a:t>, </a:t>
            </a:r>
            <a:r>
              <a:rPr lang="hu-HU" sz="800" dirty="0" err="1"/>
              <a:t>laoreet</a:t>
            </a:r>
            <a:r>
              <a:rPr lang="hu-HU" sz="800" dirty="0"/>
              <a:t> </a:t>
            </a:r>
            <a:r>
              <a:rPr lang="hu-HU" sz="800" dirty="0" err="1"/>
              <a:t>condimentum</a:t>
            </a:r>
            <a:r>
              <a:rPr lang="hu-HU" sz="800" dirty="0"/>
              <a:t> </a:t>
            </a:r>
            <a:r>
              <a:rPr lang="hu-HU" sz="800" dirty="0" err="1"/>
              <a:t>justo</a:t>
            </a:r>
            <a:r>
              <a:rPr lang="hu-HU" sz="800" dirty="0"/>
              <a:t>. </a:t>
            </a:r>
            <a:r>
              <a:rPr lang="hu-HU" sz="800" dirty="0" err="1"/>
              <a:t>Vestibulum</a:t>
            </a:r>
            <a:r>
              <a:rPr lang="hu-HU" sz="800" dirty="0"/>
              <a:t> ante </a:t>
            </a:r>
            <a:r>
              <a:rPr lang="hu-HU" sz="800" dirty="0" err="1"/>
              <a:t>ipsum</a:t>
            </a:r>
            <a:r>
              <a:rPr lang="hu-HU" sz="800" dirty="0"/>
              <a:t> </a:t>
            </a:r>
            <a:r>
              <a:rPr lang="hu-HU" sz="800" dirty="0" err="1"/>
              <a:t>primis</a:t>
            </a:r>
            <a:r>
              <a:rPr lang="hu-HU" sz="800" dirty="0"/>
              <a:t> </a:t>
            </a:r>
            <a:r>
              <a:rPr lang="hu-HU" sz="800" dirty="0" err="1"/>
              <a:t>in</a:t>
            </a:r>
            <a:r>
              <a:rPr lang="hu-HU" sz="800" dirty="0"/>
              <a:t> </a:t>
            </a:r>
            <a:r>
              <a:rPr lang="hu-HU" sz="800" dirty="0" err="1"/>
              <a:t>faucibus</a:t>
            </a:r>
            <a:r>
              <a:rPr lang="hu-HU" sz="800" dirty="0"/>
              <a:t> </a:t>
            </a:r>
            <a:r>
              <a:rPr lang="hu-HU" sz="800" dirty="0" err="1"/>
              <a:t>orci</a:t>
            </a:r>
            <a:r>
              <a:rPr lang="hu-HU" sz="800" dirty="0"/>
              <a:t> </a:t>
            </a:r>
            <a:r>
              <a:rPr lang="hu-HU" sz="800" dirty="0" err="1"/>
              <a:t>luctus</a:t>
            </a:r>
            <a:r>
              <a:rPr lang="hu-HU" sz="800" dirty="0"/>
              <a:t> et </a:t>
            </a:r>
            <a:r>
              <a:rPr lang="hu-HU" sz="800" dirty="0" err="1"/>
              <a:t>ultrices</a:t>
            </a:r>
            <a:r>
              <a:rPr lang="hu-HU" sz="800" dirty="0"/>
              <a:t> </a:t>
            </a:r>
            <a:r>
              <a:rPr lang="hu-HU" sz="800" dirty="0" err="1"/>
              <a:t>posuere</a:t>
            </a:r>
            <a:r>
              <a:rPr lang="hu-HU" sz="800" dirty="0"/>
              <a:t> </a:t>
            </a:r>
            <a:r>
              <a:rPr lang="hu-HU" sz="800" dirty="0" err="1"/>
              <a:t>cubilia</a:t>
            </a:r>
            <a:r>
              <a:rPr lang="hu-HU" sz="800" dirty="0"/>
              <a:t> </a:t>
            </a:r>
            <a:r>
              <a:rPr lang="hu-HU" sz="800" dirty="0" err="1"/>
              <a:t>Curae</a:t>
            </a:r>
            <a:r>
              <a:rPr lang="hu-HU" sz="800" dirty="0"/>
              <a:t>; Integer </a:t>
            </a:r>
            <a:r>
              <a:rPr lang="hu-HU" sz="800" dirty="0" err="1"/>
              <a:t>ullamcorper</a:t>
            </a:r>
            <a:r>
              <a:rPr lang="hu-HU" sz="800" dirty="0"/>
              <a:t>, </a:t>
            </a:r>
            <a:r>
              <a:rPr lang="hu-HU" sz="800" dirty="0" err="1"/>
              <a:t>arcu</a:t>
            </a:r>
            <a:r>
              <a:rPr lang="hu-HU" sz="800" dirty="0"/>
              <a:t> </a:t>
            </a:r>
            <a:r>
              <a:rPr lang="hu-HU" sz="800" dirty="0" err="1"/>
              <a:t>at</a:t>
            </a:r>
            <a:r>
              <a:rPr lang="hu-HU" sz="800" dirty="0"/>
              <a:t> </a:t>
            </a:r>
            <a:r>
              <a:rPr lang="hu-HU" sz="800" dirty="0" err="1"/>
              <a:t>finibus</a:t>
            </a:r>
            <a:r>
              <a:rPr lang="hu-HU" sz="800" dirty="0"/>
              <a:t> </a:t>
            </a:r>
            <a:r>
              <a:rPr lang="hu-HU" sz="800" dirty="0" err="1"/>
              <a:t>bibendum</a:t>
            </a:r>
            <a:r>
              <a:rPr lang="hu-HU" sz="800" dirty="0"/>
              <a:t>, elit </a:t>
            </a:r>
            <a:r>
              <a:rPr lang="hu-HU" sz="800" dirty="0" err="1"/>
              <a:t>sapien</a:t>
            </a:r>
            <a:r>
              <a:rPr lang="hu-HU" sz="800" dirty="0"/>
              <a:t> </a:t>
            </a:r>
            <a:r>
              <a:rPr lang="hu-HU" sz="800" dirty="0" err="1"/>
              <a:t>hendrerit</a:t>
            </a:r>
            <a:r>
              <a:rPr lang="hu-HU" sz="800" dirty="0"/>
              <a:t> </a:t>
            </a:r>
            <a:r>
              <a:rPr lang="hu-HU" sz="800" dirty="0" err="1"/>
              <a:t>elit</a:t>
            </a:r>
            <a:r>
              <a:rPr lang="hu-HU" sz="800" dirty="0"/>
              <a:t>, </a:t>
            </a:r>
            <a:r>
              <a:rPr lang="hu-HU" sz="800" dirty="0" err="1"/>
              <a:t>eu</a:t>
            </a:r>
            <a:r>
              <a:rPr lang="hu-HU" sz="800" dirty="0"/>
              <a:t> </a:t>
            </a:r>
            <a:r>
              <a:rPr lang="hu-HU" sz="800" dirty="0" err="1"/>
              <a:t>luctus</a:t>
            </a:r>
            <a:r>
              <a:rPr lang="hu-HU" sz="800" dirty="0"/>
              <a:t> </a:t>
            </a:r>
            <a:r>
              <a:rPr lang="hu-HU" sz="800" dirty="0" err="1"/>
              <a:t>tellus</a:t>
            </a:r>
            <a:r>
              <a:rPr lang="hu-HU" sz="800" dirty="0"/>
              <a:t> </a:t>
            </a:r>
            <a:r>
              <a:rPr lang="hu-HU" sz="800" dirty="0" err="1"/>
              <a:t>mauris</a:t>
            </a:r>
            <a:r>
              <a:rPr lang="hu-HU" sz="800" dirty="0"/>
              <a:t> </a:t>
            </a:r>
            <a:r>
              <a:rPr lang="hu-HU" sz="800" dirty="0" err="1"/>
              <a:t>ac</a:t>
            </a:r>
            <a:r>
              <a:rPr lang="hu-HU" sz="800" dirty="0"/>
              <a:t> </a:t>
            </a:r>
            <a:r>
              <a:rPr lang="hu-HU" sz="800" dirty="0" err="1"/>
              <a:t>diam</a:t>
            </a:r>
            <a:r>
              <a:rPr lang="hu-HU" sz="800" dirty="0"/>
              <a:t>. </a:t>
            </a:r>
            <a:r>
              <a:rPr lang="hu-HU" sz="800" dirty="0" err="1"/>
              <a:t>Duis</a:t>
            </a:r>
            <a:r>
              <a:rPr lang="hu-HU" sz="800" dirty="0"/>
              <a:t> </a:t>
            </a:r>
            <a:r>
              <a:rPr lang="hu-HU" sz="800" dirty="0" err="1"/>
              <a:t>tempor</a:t>
            </a:r>
            <a:r>
              <a:rPr lang="hu-HU" sz="800" dirty="0"/>
              <a:t> </a:t>
            </a:r>
            <a:r>
              <a:rPr lang="hu-HU" sz="800" dirty="0" err="1"/>
              <a:t>eleifend</a:t>
            </a:r>
            <a:r>
              <a:rPr lang="hu-HU" sz="800" dirty="0"/>
              <a:t> </a:t>
            </a:r>
            <a:r>
              <a:rPr lang="hu-HU" sz="800" dirty="0" err="1"/>
              <a:t>bibendum</a:t>
            </a:r>
            <a:r>
              <a:rPr lang="hu-HU" sz="800" dirty="0"/>
              <a:t>. </a:t>
            </a:r>
            <a:r>
              <a:rPr lang="hu-HU" sz="800" dirty="0" err="1"/>
              <a:t>Nullam</a:t>
            </a:r>
            <a:r>
              <a:rPr lang="hu-HU" sz="800" dirty="0"/>
              <a:t> </a:t>
            </a:r>
            <a:r>
              <a:rPr lang="hu-HU" sz="800" dirty="0" err="1"/>
              <a:t>sagittis</a:t>
            </a:r>
            <a:r>
              <a:rPr lang="hu-HU" sz="800" dirty="0"/>
              <a:t> </a:t>
            </a:r>
            <a:r>
              <a:rPr lang="hu-HU" sz="800" dirty="0" err="1"/>
              <a:t>blandit</a:t>
            </a:r>
            <a:r>
              <a:rPr lang="hu-HU" sz="800" dirty="0"/>
              <a:t> </a:t>
            </a:r>
            <a:r>
              <a:rPr lang="hu-HU" sz="800" dirty="0" err="1"/>
              <a:t>consectetur</a:t>
            </a:r>
            <a:r>
              <a:rPr lang="hu-HU" sz="800" dirty="0"/>
              <a:t>.</a:t>
            </a:r>
          </a:p>
          <a:p>
            <a:pPr algn="just"/>
            <a:r>
              <a:rPr lang="hu-HU" sz="800" dirty="0"/>
              <a:t> </a:t>
            </a:r>
            <a:r>
              <a:rPr lang="hu-HU" sz="800" dirty="0" err="1"/>
              <a:t>Pellentesque</a:t>
            </a:r>
            <a:r>
              <a:rPr lang="hu-HU" sz="800" dirty="0"/>
              <a:t> vitae </a:t>
            </a:r>
            <a:r>
              <a:rPr lang="hu-HU" sz="800" dirty="0" err="1"/>
              <a:t>viverra</a:t>
            </a:r>
            <a:r>
              <a:rPr lang="hu-HU" sz="800" dirty="0"/>
              <a:t> </a:t>
            </a:r>
            <a:r>
              <a:rPr lang="hu-HU" sz="800" dirty="0" err="1"/>
              <a:t>enim</a:t>
            </a:r>
            <a:r>
              <a:rPr lang="hu-HU" sz="800" dirty="0"/>
              <a:t>, </a:t>
            </a:r>
            <a:r>
              <a:rPr lang="hu-HU" sz="800" dirty="0" err="1"/>
              <a:t>nec</a:t>
            </a:r>
            <a:r>
              <a:rPr lang="hu-HU" sz="800" dirty="0"/>
              <a:t> </a:t>
            </a:r>
            <a:r>
              <a:rPr lang="hu-HU" sz="800" dirty="0" err="1"/>
              <a:t>convallis</a:t>
            </a:r>
            <a:r>
              <a:rPr lang="hu-HU" sz="800" dirty="0"/>
              <a:t> </a:t>
            </a:r>
            <a:r>
              <a:rPr lang="hu-HU" sz="800" dirty="0" err="1"/>
              <a:t>tellus</a:t>
            </a:r>
            <a:r>
              <a:rPr lang="hu-HU" sz="800" dirty="0"/>
              <a:t>. </a:t>
            </a:r>
            <a:r>
              <a:rPr lang="hu-HU" sz="800" dirty="0" err="1"/>
              <a:t>Nunc</a:t>
            </a:r>
            <a:r>
              <a:rPr lang="hu-HU" sz="800" dirty="0"/>
              <a:t> </a:t>
            </a:r>
            <a:r>
              <a:rPr lang="hu-HU" sz="800" dirty="0" err="1"/>
              <a:t>tristique</a:t>
            </a:r>
            <a:r>
              <a:rPr lang="hu-HU" sz="800" dirty="0"/>
              <a:t> </a:t>
            </a:r>
            <a:r>
              <a:rPr lang="hu-HU" sz="800" dirty="0" err="1"/>
              <a:t>massa</a:t>
            </a:r>
            <a:r>
              <a:rPr lang="hu-HU" sz="800" dirty="0"/>
              <a:t> </a:t>
            </a:r>
            <a:r>
              <a:rPr lang="hu-HU" sz="800" dirty="0" err="1"/>
              <a:t>consequat</a:t>
            </a:r>
            <a:r>
              <a:rPr lang="hu-HU" sz="800" dirty="0"/>
              <a:t>, </a:t>
            </a:r>
            <a:r>
              <a:rPr lang="hu-HU" sz="800" dirty="0" err="1"/>
              <a:t>suscipit</a:t>
            </a:r>
            <a:r>
              <a:rPr lang="hu-HU" sz="800" dirty="0"/>
              <a:t> </a:t>
            </a:r>
            <a:r>
              <a:rPr lang="hu-HU" sz="800" dirty="0" err="1"/>
              <a:t>lacus</a:t>
            </a:r>
            <a:r>
              <a:rPr lang="hu-HU" sz="800" dirty="0"/>
              <a:t> </a:t>
            </a:r>
            <a:r>
              <a:rPr lang="hu-HU" sz="800" dirty="0" err="1"/>
              <a:t>ut</a:t>
            </a:r>
            <a:r>
              <a:rPr lang="hu-HU" sz="800" dirty="0"/>
              <a:t>, </a:t>
            </a:r>
            <a:r>
              <a:rPr lang="hu-HU" sz="800" dirty="0" err="1"/>
              <a:t>interdum</a:t>
            </a:r>
            <a:r>
              <a:rPr lang="hu-HU" sz="800" dirty="0"/>
              <a:t> mi. </a:t>
            </a:r>
            <a:r>
              <a:rPr lang="hu-HU" sz="800" dirty="0" err="1"/>
              <a:t>Nam</a:t>
            </a:r>
            <a:r>
              <a:rPr lang="hu-HU" sz="800" dirty="0"/>
              <a:t> non elit est.</a:t>
            </a:r>
          </a:p>
          <a:p>
            <a:pPr algn="just"/>
            <a:r>
              <a:rPr lang="hu-HU" sz="800" dirty="0" err="1"/>
              <a:t>Aenean</a:t>
            </a:r>
            <a:r>
              <a:rPr lang="hu-HU" sz="800" dirty="0"/>
              <a:t> </a:t>
            </a:r>
            <a:r>
              <a:rPr lang="hu-HU" sz="800" dirty="0" err="1"/>
              <a:t>interdum</a:t>
            </a:r>
            <a:r>
              <a:rPr lang="hu-HU" sz="800" dirty="0"/>
              <a:t>, </a:t>
            </a:r>
            <a:r>
              <a:rPr lang="hu-HU" sz="800" dirty="0" err="1"/>
              <a:t>eros</a:t>
            </a:r>
            <a:r>
              <a:rPr lang="hu-HU" sz="800" dirty="0"/>
              <a:t> </a:t>
            </a:r>
            <a:r>
              <a:rPr lang="hu-HU" sz="800" dirty="0" err="1"/>
              <a:t>in</a:t>
            </a:r>
            <a:r>
              <a:rPr lang="hu-HU" sz="800" dirty="0"/>
              <a:t> </a:t>
            </a:r>
            <a:r>
              <a:rPr lang="hu-HU" sz="800" dirty="0" err="1"/>
              <a:t>mattis</a:t>
            </a:r>
            <a:r>
              <a:rPr lang="hu-HU" sz="800" dirty="0"/>
              <a:t> </a:t>
            </a:r>
            <a:r>
              <a:rPr lang="hu-HU" sz="800" dirty="0" err="1"/>
              <a:t>maximus</a:t>
            </a:r>
            <a:r>
              <a:rPr lang="hu-HU" sz="800" dirty="0"/>
              <a:t>, </a:t>
            </a:r>
            <a:r>
              <a:rPr lang="hu-HU" sz="800" dirty="0" err="1"/>
              <a:t>leo</a:t>
            </a:r>
            <a:r>
              <a:rPr lang="hu-HU" sz="800" dirty="0"/>
              <a:t> turpis </a:t>
            </a:r>
            <a:r>
              <a:rPr lang="hu-HU" sz="800" dirty="0" err="1"/>
              <a:t>vestibulum</a:t>
            </a:r>
            <a:r>
              <a:rPr lang="hu-HU" sz="800" dirty="0"/>
              <a:t> </a:t>
            </a:r>
            <a:r>
              <a:rPr lang="hu-HU" sz="800" dirty="0" err="1"/>
              <a:t>velit</a:t>
            </a:r>
            <a:r>
              <a:rPr lang="hu-HU" sz="800" dirty="0"/>
              <a:t>, </a:t>
            </a:r>
            <a:r>
              <a:rPr lang="hu-HU" sz="800" dirty="0" err="1"/>
              <a:t>consectetur</a:t>
            </a:r>
            <a:r>
              <a:rPr lang="hu-HU" sz="800" dirty="0"/>
              <a:t> </a:t>
            </a:r>
            <a:r>
              <a:rPr lang="hu-HU" sz="800" dirty="0" err="1"/>
              <a:t>luctus</a:t>
            </a:r>
            <a:r>
              <a:rPr lang="hu-HU" sz="800" dirty="0"/>
              <a:t> </a:t>
            </a:r>
            <a:r>
              <a:rPr lang="hu-HU" sz="800" dirty="0" err="1"/>
              <a:t>dolor</a:t>
            </a:r>
            <a:r>
              <a:rPr lang="hu-HU" sz="800" dirty="0"/>
              <a:t> </a:t>
            </a:r>
            <a:r>
              <a:rPr lang="hu-HU" sz="800" dirty="0" err="1"/>
              <a:t>dolor</a:t>
            </a:r>
            <a:r>
              <a:rPr lang="hu-HU" sz="800" dirty="0"/>
              <a:t> a </a:t>
            </a:r>
            <a:r>
              <a:rPr lang="hu-HU" sz="800" dirty="0" err="1"/>
              <a:t>quam</a:t>
            </a:r>
            <a:r>
              <a:rPr lang="hu-HU" sz="800" dirty="0"/>
              <a:t>. </a:t>
            </a:r>
            <a:r>
              <a:rPr lang="hu-HU" sz="800" dirty="0" err="1"/>
              <a:t>Cras</a:t>
            </a:r>
            <a:r>
              <a:rPr lang="hu-HU" sz="800" dirty="0"/>
              <a:t> </a:t>
            </a:r>
            <a:r>
              <a:rPr lang="hu-HU" sz="800" dirty="0" err="1"/>
              <a:t>consequat</a:t>
            </a:r>
            <a:r>
              <a:rPr lang="hu-HU" sz="800" dirty="0"/>
              <a:t> </a:t>
            </a:r>
            <a:r>
              <a:rPr lang="hu-HU" sz="800" dirty="0" err="1"/>
              <a:t>velit</a:t>
            </a:r>
            <a:r>
              <a:rPr lang="hu-HU" sz="800" dirty="0"/>
              <a:t> </a:t>
            </a:r>
            <a:r>
              <a:rPr lang="hu-HU" sz="800" dirty="0" err="1"/>
              <a:t>vel</a:t>
            </a:r>
            <a:r>
              <a:rPr lang="hu-HU" sz="800" dirty="0"/>
              <a:t> </a:t>
            </a:r>
            <a:r>
              <a:rPr lang="hu-HU" sz="800" dirty="0" err="1"/>
              <a:t>congue</a:t>
            </a:r>
            <a:r>
              <a:rPr lang="hu-HU" sz="800" dirty="0"/>
              <a:t> elementum. </a:t>
            </a:r>
            <a:r>
              <a:rPr lang="hu-HU" sz="800" dirty="0" err="1"/>
              <a:t>Donec</a:t>
            </a:r>
            <a:r>
              <a:rPr lang="hu-HU" sz="800" dirty="0"/>
              <a:t> </a:t>
            </a:r>
            <a:r>
              <a:rPr lang="hu-HU" sz="800" dirty="0" err="1"/>
              <a:t>id</a:t>
            </a:r>
            <a:r>
              <a:rPr lang="hu-HU" sz="800" dirty="0"/>
              <a:t> </a:t>
            </a:r>
            <a:r>
              <a:rPr lang="hu-HU" sz="800" dirty="0" err="1"/>
              <a:t>ipsum</a:t>
            </a:r>
            <a:r>
              <a:rPr lang="hu-HU" sz="800" dirty="0"/>
              <a:t> </a:t>
            </a:r>
            <a:r>
              <a:rPr lang="hu-HU" sz="800" dirty="0" err="1"/>
              <a:t>finibus</a:t>
            </a:r>
            <a:r>
              <a:rPr lang="hu-HU" sz="800" dirty="0"/>
              <a:t>, </a:t>
            </a:r>
            <a:r>
              <a:rPr lang="hu-HU" sz="800" dirty="0" err="1"/>
              <a:t>tristique</a:t>
            </a:r>
            <a:r>
              <a:rPr lang="hu-HU" sz="800" dirty="0"/>
              <a:t> </a:t>
            </a:r>
            <a:r>
              <a:rPr lang="hu-HU" sz="800" dirty="0" err="1"/>
              <a:t>risus</a:t>
            </a:r>
            <a:r>
              <a:rPr lang="hu-HU" sz="800" dirty="0"/>
              <a:t> </a:t>
            </a:r>
            <a:r>
              <a:rPr lang="hu-HU" sz="800" dirty="0" err="1"/>
              <a:t>sed</a:t>
            </a:r>
            <a:r>
              <a:rPr lang="hu-HU" sz="800" dirty="0"/>
              <a:t>, </a:t>
            </a:r>
            <a:r>
              <a:rPr lang="hu-HU" sz="800" dirty="0" err="1"/>
              <a:t>sodales</a:t>
            </a:r>
            <a:r>
              <a:rPr lang="hu-HU" sz="800" dirty="0"/>
              <a:t> </a:t>
            </a:r>
            <a:r>
              <a:rPr lang="hu-HU" sz="800" dirty="0" err="1"/>
              <a:t>lectus</a:t>
            </a:r>
            <a:r>
              <a:rPr lang="hu-HU" sz="800" dirty="0"/>
              <a:t>. </a:t>
            </a:r>
            <a:r>
              <a:rPr lang="hu-HU" sz="800" dirty="0" err="1"/>
              <a:t>Morbi</a:t>
            </a:r>
            <a:r>
              <a:rPr lang="hu-HU" sz="800" dirty="0"/>
              <a:t> </a:t>
            </a:r>
            <a:r>
              <a:rPr lang="hu-HU" sz="800" dirty="0" err="1"/>
              <a:t>pretium</a:t>
            </a:r>
            <a:r>
              <a:rPr lang="hu-HU" sz="800" dirty="0"/>
              <a:t> </a:t>
            </a:r>
            <a:r>
              <a:rPr lang="hu-HU" sz="800" dirty="0" err="1"/>
              <a:t>suscipit</a:t>
            </a:r>
            <a:r>
              <a:rPr lang="hu-HU" sz="800" dirty="0"/>
              <a:t> </a:t>
            </a:r>
            <a:r>
              <a:rPr lang="hu-HU" sz="800" dirty="0" err="1"/>
              <a:t>quam</a:t>
            </a:r>
            <a:r>
              <a:rPr lang="hu-HU" sz="800" dirty="0"/>
              <a:t> et </a:t>
            </a:r>
            <a:r>
              <a:rPr lang="hu-HU" sz="800" dirty="0" err="1"/>
              <a:t>lobortis</a:t>
            </a:r>
            <a:r>
              <a:rPr lang="hu-HU" sz="800" dirty="0"/>
              <a:t>. </a:t>
            </a:r>
            <a:r>
              <a:rPr lang="hu-HU" sz="800" dirty="0" err="1"/>
              <a:t>Pellentesque</a:t>
            </a:r>
            <a:r>
              <a:rPr lang="hu-HU" sz="800" dirty="0"/>
              <a:t> </a:t>
            </a:r>
            <a:r>
              <a:rPr lang="hu-HU" sz="800" dirty="0" err="1"/>
              <a:t>sed</a:t>
            </a:r>
            <a:r>
              <a:rPr lang="hu-HU" sz="800" dirty="0"/>
              <a:t> urna </a:t>
            </a:r>
            <a:r>
              <a:rPr lang="hu-HU" sz="800" dirty="0" err="1"/>
              <a:t>in</a:t>
            </a:r>
            <a:r>
              <a:rPr lang="hu-HU" sz="800" dirty="0"/>
              <a:t> </a:t>
            </a:r>
            <a:r>
              <a:rPr lang="hu-HU" sz="800" dirty="0" err="1"/>
              <a:t>ipsum</a:t>
            </a:r>
            <a:r>
              <a:rPr lang="hu-HU" sz="800" dirty="0"/>
              <a:t> </a:t>
            </a:r>
            <a:r>
              <a:rPr lang="hu-HU" sz="800" dirty="0" err="1"/>
              <a:t>sollicitudin</a:t>
            </a:r>
            <a:r>
              <a:rPr lang="hu-HU" sz="800" dirty="0"/>
              <a:t> fermentum. </a:t>
            </a:r>
            <a:r>
              <a:rPr lang="hu-HU" sz="800" dirty="0" err="1"/>
              <a:t>Phasellus</a:t>
            </a:r>
            <a:r>
              <a:rPr lang="hu-HU" sz="800" dirty="0"/>
              <a:t> </a:t>
            </a:r>
            <a:r>
              <a:rPr lang="hu-HU" sz="800" dirty="0" err="1"/>
              <a:t>sed</a:t>
            </a:r>
            <a:r>
              <a:rPr lang="hu-HU" sz="800" dirty="0"/>
              <a:t> </a:t>
            </a:r>
            <a:r>
              <a:rPr lang="hu-HU" sz="800" dirty="0" err="1"/>
              <a:t>varius</a:t>
            </a:r>
            <a:r>
              <a:rPr lang="hu-HU" sz="800" dirty="0"/>
              <a:t> </a:t>
            </a:r>
            <a:r>
              <a:rPr lang="hu-HU" sz="800" dirty="0" err="1"/>
              <a:t>nisl</a:t>
            </a:r>
            <a:r>
              <a:rPr lang="hu-HU" sz="800" dirty="0"/>
              <a:t>. </a:t>
            </a:r>
            <a:r>
              <a:rPr lang="hu-HU" sz="800" dirty="0" err="1"/>
              <a:t>Proin</a:t>
            </a:r>
            <a:r>
              <a:rPr lang="hu-HU" sz="800" dirty="0"/>
              <a:t> </a:t>
            </a:r>
            <a:r>
              <a:rPr lang="hu-HU" sz="800" dirty="0" err="1"/>
              <a:t>pretium</a:t>
            </a:r>
            <a:r>
              <a:rPr lang="hu-HU" sz="800" dirty="0"/>
              <a:t> </a:t>
            </a:r>
            <a:r>
              <a:rPr lang="hu-HU" sz="800" dirty="0" err="1"/>
              <a:t>felis</a:t>
            </a:r>
            <a:r>
              <a:rPr lang="hu-HU" sz="800" dirty="0"/>
              <a:t> </a:t>
            </a:r>
            <a:r>
              <a:rPr lang="hu-HU" sz="800" dirty="0" err="1"/>
              <a:t>at</a:t>
            </a:r>
            <a:r>
              <a:rPr lang="hu-HU" sz="800" dirty="0"/>
              <a:t> </a:t>
            </a:r>
            <a:r>
              <a:rPr lang="hu-HU" sz="800" dirty="0" err="1"/>
              <a:t>bibendum</a:t>
            </a:r>
            <a:r>
              <a:rPr lang="hu-HU" sz="800" dirty="0"/>
              <a:t> </a:t>
            </a:r>
            <a:r>
              <a:rPr lang="hu-HU" sz="800" dirty="0" err="1"/>
              <a:t>porttitor</a:t>
            </a:r>
            <a:r>
              <a:rPr lang="hu-HU" sz="800" dirty="0"/>
              <a:t>. </a:t>
            </a:r>
            <a:r>
              <a:rPr lang="hu-HU" sz="800" dirty="0" err="1"/>
              <a:t>Vivamus</a:t>
            </a:r>
            <a:r>
              <a:rPr lang="hu-HU" sz="800" dirty="0"/>
              <a:t> porta </a:t>
            </a:r>
            <a:r>
              <a:rPr lang="hu-HU" sz="800" dirty="0" err="1"/>
              <a:t>mauris</a:t>
            </a:r>
            <a:r>
              <a:rPr lang="hu-HU" sz="800" dirty="0"/>
              <a:t> ante, </a:t>
            </a:r>
            <a:r>
              <a:rPr lang="hu-HU" sz="800" dirty="0" err="1"/>
              <a:t>dignissim</a:t>
            </a:r>
            <a:r>
              <a:rPr lang="hu-HU" sz="800" dirty="0"/>
              <a:t> </a:t>
            </a:r>
            <a:r>
              <a:rPr lang="hu-HU" sz="800" dirty="0" err="1"/>
              <a:t>egestas</a:t>
            </a:r>
            <a:r>
              <a:rPr lang="hu-HU" sz="800" dirty="0"/>
              <a:t> sem </a:t>
            </a:r>
            <a:r>
              <a:rPr lang="hu-HU" sz="800" dirty="0" err="1"/>
              <a:t>rhoncus</a:t>
            </a:r>
            <a:r>
              <a:rPr lang="hu-HU" sz="800" dirty="0"/>
              <a:t> </a:t>
            </a:r>
            <a:r>
              <a:rPr lang="hu-HU" sz="800" dirty="0" err="1"/>
              <a:t>in</a:t>
            </a:r>
            <a:r>
              <a:rPr lang="hu-HU" sz="800" dirty="0"/>
              <a:t>. </a:t>
            </a:r>
            <a:r>
              <a:rPr lang="hu-HU" sz="800" dirty="0" err="1"/>
              <a:t>Ut</a:t>
            </a:r>
            <a:r>
              <a:rPr lang="hu-HU" sz="800" dirty="0"/>
              <a:t> </a:t>
            </a:r>
            <a:r>
              <a:rPr lang="hu-HU" sz="800" dirty="0" err="1"/>
              <a:t>mollis</a:t>
            </a:r>
            <a:r>
              <a:rPr lang="hu-HU" sz="800" dirty="0"/>
              <a:t> </a:t>
            </a:r>
            <a:r>
              <a:rPr lang="hu-HU" sz="800" dirty="0" err="1"/>
              <a:t>ipsum</a:t>
            </a:r>
            <a:r>
              <a:rPr lang="hu-HU" sz="800" dirty="0"/>
              <a:t> </a:t>
            </a:r>
            <a:r>
              <a:rPr lang="hu-HU" sz="800" dirty="0" err="1"/>
              <a:t>augue</a:t>
            </a:r>
            <a:r>
              <a:rPr lang="hu-HU" sz="800" dirty="0"/>
              <a:t>, </a:t>
            </a:r>
            <a:r>
              <a:rPr lang="hu-HU" sz="800" dirty="0" err="1"/>
              <a:t>eu</a:t>
            </a:r>
            <a:r>
              <a:rPr lang="hu-HU" sz="800" dirty="0"/>
              <a:t> </a:t>
            </a:r>
            <a:r>
              <a:rPr lang="hu-HU" sz="800" dirty="0" err="1"/>
              <a:t>hendrerit</a:t>
            </a:r>
            <a:r>
              <a:rPr lang="hu-HU" sz="800" dirty="0"/>
              <a:t> </a:t>
            </a:r>
            <a:r>
              <a:rPr lang="hu-HU" sz="800" dirty="0" err="1"/>
              <a:t>diam</a:t>
            </a:r>
            <a:r>
              <a:rPr lang="hu-HU" sz="800" dirty="0"/>
              <a:t> </a:t>
            </a:r>
            <a:r>
              <a:rPr lang="hu-HU" sz="800" dirty="0" err="1"/>
              <a:t>mollis</a:t>
            </a:r>
            <a:r>
              <a:rPr lang="hu-HU" sz="800" dirty="0"/>
              <a:t> </a:t>
            </a:r>
            <a:r>
              <a:rPr lang="hu-HU" sz="800" dirty="0" err="1"/>
              <a:t>quis</a:t>
            </a:r>
            <a:r>
              <a:rPr lang="hu-HU" sz="800" dirty="0"/>
              <a:t>. </a:t>
            </a:r>
            <a:r>
              <a:rPr lang="hu-HU" sz="800" dirty="0" err="1"/>
              <a:t>Nullam</a:t>
            </a:r>
            <a:r>
              <a:rPr lang="hu-HU" sz="800" dirty="0"/>
              <a:t> </a:t>
            </a:r>
            <a:r>
              <a:rPr lang="hu-HU" sz="800" dirty="0" err="1"/>
              <a:t>nec</a:t>
            </a:r>
            <a:r>
              <a:rPr lang="hu-HU" sz="800" dirty="0"/>
              <a:t> </a:t>
            </a:r>
            <a:r>
              <a:rPr lang="hu-HU" sz="800" dirty="0" err="1"/>
              <a:t>auctor</a:t>
            </a:r>
            <a:r>
              <a:rPr lang="hu-HU" sz="800" dirty="0"/>
              <a:t> </a:t>
            </a:r>
            <a:r>
              <a:rPr lang="hu-HU" sz="800" dirty="0" err="1"/>
              <a:t>quam</a:t>
            </a:r>
            <a:r>
              <a:rPr lang="hu-HU" sz="800" dirty="0"/>
              <a:t>, </a:t>
            </a:r>
            <a:r>
              <a:rPr lang="hu-HU" sz="800" dirty="0" err="1"/>
              <a:t>sit</a:t>
            </a:r>
            <a:r>
              <a:rPr lang="hu-HU" sz="800" dirty="0"/>
              <a:t> </a:t>
            </a:r>
            <a:r>
              <a:rPr lang="hu-HU" sz="800" dirty="0" err="1"/>
              <a:t>amet</a:t>
            </a:r>
            <a:r>
              <a:rPr lang="hu-HU" sz="800" dirty="0"/>
              <a:t> </a:t>
            </a:r>
            <a:r>
              <a:rPr lang="hu-HU" sz="800" dirty="0" err="1"/>
              <a:t>molestie</a:t>
            </a:r>
            <a:r>
              <a:rPr lang="hu-HU" sz="800" dirty="0"/>
              <a:t> </a:t>
            </a:r>
            <a:r>
              <a:rPr lang="hu-HU" sz="800" dirty="0" err="1"/>
              <a:t>mauris</a:t>
            </a:r>
            <a:r>
              <a:rPr lang="hu-HU" sz="800" dirty="0"/>
              <a:t>. Integer </a:t>
            </a:r>
            <a:r>
              <a:rPr lang="hu-HU" sz="800" dirty="0" err="1"/>
              <a:t>ut</a:t>
            </a:r>
            <a:r>
              <a:rPr lang="hu-HU" sz="800" dirty="0"/>
              <a:t> sem </a:t>
            </a:r>
            <a:r>
              <a:rPr lang="hu-HU" sz="800" dirty="0" err="1"/>
              <a:t>mattis</a:t>
            </a:r>
            <a:r>
              <a:rPr lang="hu-HU" sz="800" dirty="0"/>
              <a:t>, fermentum </a:t>
            </a:r>
            <a:r>
              <a:rPr lang="hu-HU" sz="800" dirty="0" err="1"/>
              <a:t>ipsum</a:t>
            </a:r>
            <a:r>
              <a:rPr lang="hu-HU" sz="800" dirty="0"/>
              <a:t> a, </a:t>
            </a:r>
            <a:r>
              <a:rPr lang="hu-HU" sz="800" dirty="0" err="1"/>
              <a:t>aliquam</a:t>
            </a:r>
            <a:r>
              <a:rPr lang="hu-HU" sz="800" dirty="0"/>
              <a:t> </a:t>
            </a:r>
            <a:r>
              <a:rPr lang="hu-HU" sz="800" dirty="0" err="1"/>
              <a:t>nisi</a:t>
            </a:r>
            <a:r>
              <a:rPr lang="hu-HU" sz="800" dirty="0"/>
              <a:t>. </a:t>
            </a:r>
            <a:r>
              <a:rPr lang="hu-HU" sz="800" dirty="0" err="1"/>
              <a:t>Praesent</a:t>
            </a:r>
            <a:r>
              <a:rPr lang="hu-HU" sz="800" dirty="0"/>
              <a:t> </a:t>
            </a:r>
            <a:r>
              <a:rPr lang="hu-HU" sz="800" dirty="0" err="1"/>
              <a:t>sed</a:t>
            </a:r>
            <a:r>
              <a:rPr lang="hu-HU" sz="800" dirty="0"/>
              <a:t> </a:t>
            </a:r>
            <a:r>
              <a:rPr lang="hu-HU" sz="800" dirty="0" err="1"/>
              <a:t>metus</a:t>
            </a:r>
            <a:r>
              <a:rPr lang="hu-HU" sz="800" dirty="0"/>
              <a:t> </a:t>
            </a:r>
            <a:r>
              <a:rPr lang="hu-HU" sz="800" dirty="0" err="1"/>
              <a:t>dictum</a:t>
            </a:r>
            <a:r>
              <a:rPr lang="hu-HU" sz="800" dirty="0"/>
              <a:t>, </a:t>
            </a:r>
            <a:r>
              <a:rPr lang="hu-HU" sz="800" dirty="0" err="1"/>
              <a:t>pretium</a:t>
            </a:r>
            <a:r>
              <a:rPr lang="hu-HU" sz="800" dirty="0"/>
              <a:t> </a:t>
            </a:r>
            <a:r>
              <a:rPr lang="hu-HU" sz="800" dirty="0" err="1"/>
              <a:t>lacus</a:t>
            </a:r>
            <a:r>
              <a:rPr lang="hu-HU" sz="800" dirty="0"/>
              <a:t> fermentum, </a:t>
            </a:r>
            <a:r>
              <a:rPr lang="hu-HU" sz="800" dirty="0" err="1"/>
              <a:t>dapibus</a:t>
            </a:r>
            <a:r>
              <a:rPr lang="hu-HU" sz="800" dirty="0"/>
              <a:t> </a:t>
            </a:r>
            <a:r>
              <a:rPr lang="hu-HU" sz="800" dirty="0" err="1"/>
              <a:t>nisl</a:t>
            </a:r>
            <a:r>
              <a:rPr lang="hu-HU" sz="800" dirty="0"/>
              <a:t>. </a:t>
            </a:r>
            <a:r>
              <a:rPr lang="hu-HU" sz="800" dirty="0" err="1"/>
              <a:t>Suspendisse</a:t>
            </a:r>
            <a:r>
              <a:rPr lang="hu-HU" sz="800" dirty="0"/>
              <a:t> </a:t>
            </a:r>
            <a:r>
              <a:rPr lang="hu-HU" sz="800" dirty="0" err="1"/>
              <a:t>leo</a:t>
            </a:r>
            <a:r>
              <a:rPr lang="hu-HU" sz="800" dirty="0"/>
              <a:t> est, </a:t>
            </a:r>
            <a:r>
              <a:rPr lang="hu-HU" sz="800" dirty="0" err="1"/>
              <a:t>molestie</a:t>
            </a:r>
            <a:r>
              <a:rPr lang="hu-HU" sz="800" dirty="0"/>
              <a:t> </a:t>
            </a:r>
            <a:r>
              <a:rPr lang="hu-HU" sz="800" dirty="0" err="1"/>
              <a:t>in</a:t>
            </a:r>
            <a:r>
              <a:rPr lang="hu-HU" sz="800" dirty="0"/>
              <a:t> </a:t>
            </a:r>
            <a:r>
              <a:rPr lang="hu-HU" sz="800" dirty="0" err="1"/>
              <a:t>purus</a:t>
            </a:r>
            <a:r>
              <a:rPr lang="hu-HU" sz="800" dirty="0"/>
              <a:t> </a:t>
            </a:r>
            <a:r>
              <a:rPr lang="hu-HU" sz="800" dirty="0" err="1"/>
              <a:t>at</a:t>
            </a:r>
            <a:r>
              <a:rPr lang="hu-HU" sz="800" dirty="0"/>
              <a:t>, </a:t>
            </a:r>
            <a:r>
              <a:rPr lang="hu-HU" sz="800" dirty="0" err="1"/>
              <a:t>eleifend</a:t>
            </a:r>
            <a:r>
              <a:rPr lang="hu-HU" sz="800" dirty="0"/>
              <a:t> </a:t>
            </a:r>
            <a:r>
              <a:rPr lang="hu-HU" sz="800" dirty="0" err="1"/>
              <a:t>finibus</a:t>
            </a:r>
            <a:r>
              <a:rPr lang="hu-HU" sz="800" dirty="0"/>
              <a:t> </a:t>
            </a:r>
            <a:r>
              <a:rPr lang="hu-HU" sz="800" dirty="0" err="1"/>
              <a:t>dui</a:t>
            </a:r>
            <a:r>
              <a:rPr lang="hu-HU" sz="800" dirty="0"/>
              <a:t>. </a:t>
            </a:r>
            <a:r>
              <a:rPr lang="hu-HU" sz="800" dirty="0" err="1"/>
              <a:t>Nunc</a:t>
            </a:r>
            <a:r>
              <a:rPr lang="hu-HU" sz="800" dirty="0"/>
              <a:t> </a:t>
            </a:r>
            <a:r>
              <a:rPr lang="hu-HU" sz="800" dirty="0" err="1"/>
              <a:t>fringilla</a:t>
            </a:r>
            <a:r>
              <a:rPr lang="hu-HU" sz="800" dirty="0"/>
              <a:t>, </a:t>
            </a:r>
            <a:r>
              <a:rPr lang="hu-HU" sz="800" dirty="0" err="1"/>
              <a:t>dolor</a:t>
            </a:r>
            <a:r>
              <a:rPr lang="hu-HU" sz="800" dirty="0"/>
              <a:t> </a:t>
            </a:r>
            <a:r>
              <a:rPr lang="hu-HU" sz="800" dirty="0" err="1"/>
              <a:t>in</a:t>
            </a:r>
            <a:r>
              <a:rPr lang="hu-HU" sz="800" dirty="0"/>
              <a:t> </a:t>
            </a:r>
            <a:r>
              <a:rPr lang="hu-HU" sz="800" dirty="0" err="1"/>
              <a:t>semper</a:t>
            </a:r>
            <a:r>
              <a:rPr lang="hu-HU" sz="800" dirty="0"/>
              <a:t> </a:t>
            </a:r>
            <a:r>
              <a:rPr lang="hu-HU" sz="800" dirty="0" err="1"/>
              <a:t>scelerisque</a:t>
            </a:r>
            <a:r>
              <a:rPr lang="hu-HU" sz="800" dirty="0"/>
              <a:t>, ex </a:t>
            </a:r>
            <a:r>
              <a:rPr lang="hu-HU" sz="800" dirty="0" err="1"/>
              <a:t>tortor</a:t>
            </a:r>
            <a:r>
              <a:rPr lang="hu-HU" sz="800" dirty="0"/>
              <a:t> </a:t>
            </a:r>
            <a:r>
              <a:rPr lang="hu-HU" sz="800" dirty="0" err="1"/>
              <a:t>congue</a:t>
            </a:r>
            <a:r>
              <a:rPr lang="hu-HU" sz="800" dirty="0"/>
              <a:t> </a:t>
            </a:r>
            <a:r>
              <a:rPr lang="hu-HU" sz="800" dirty="0" err="1"/>
              <a:t>felis</a:t>
            </a:r>
            <a:r>
              <a:rPr lang="hu-HU" sz="800" dirty="0"/>
              <a:t>, </a:t>
            </a:r>
            <a:r>
              <a:rPr lang="hu-HU" sz="800" dirty="0" err="1"/>
              <a:t>ut</a:t>
            </a:r>
            <a:r>
              <a:rPr lang="hu-HU" sz="800" dirty="0"/>
              <a:t> </a:t>
            </a:r>
            <a:r>
              <a:rPr lang="hu-HU" sz="800" dirty="0" err="1"/>
              <a:t>laoreet</a:t>
            </a:r>
            <a:r>
              <a:rPr lang="hu-HU" sz="800" dirty="0"/>
              <a:t> </a:t>
            </a:r>
            <a:r>
              <a:rPr lang="hu-HU" sz="800" dirty="0" err="1"/>
              <a:t>erat</a:t>
            </a:r>
            <a:r>
              <a:rPr lang="hu-HU" sz="800" dirty="0"/>
              <a:t> elit </a:t>
            </a:r>
            <a:r>
              <a:rPr lang="hu-HU" sz="800" dirty="0" err="1"/>
              <a:t>eleifend</a:t>
            </a:r>
            <a:r>
              <a:rPr lang="hu-HU" sz="800" dirty="0"/>
              <a:t> </a:t>
            </a:r>
            <a:r>
              <a:rPr lang="hu-HU" sz="800" dirty="0" err="1"/>
              <a:t>magna</a:t>
            </a:r>
            <a:r>
              <a:rPr lang="hu-HU" sz="800" dirty="0"/>
              <a:t>. </a:t>
            </a:r>
            <a:r>
              <a:rPr lang="hu-HU" sz="800" dirty="0" err="1"/>
              <a:t>Cras</a:t>
            </a:r>
            <a:r>
              <a:rPr lang="hu-HU" sz="800" dirty="0"/>
              <a:t> </a:t>
            </a:r>
            <a:r>
              <a:rPr lang="hu-HU" sz="800" dirty="0" err="1"/>
              <a:t>pulvinar</a:t>
            </a:r>
            <a:r>
              <a:rPr lang="hu-HU" sz="800" dirty="0"/>
              <a:t> et </a:t>
            </a:r>
            <a:r>
              <a:rPr lang="hu-HU" sz="800" dirty="0" err="1"/>
              <a:t>lectus</a:t>
            </a:r>
            <a:r>
              <a:rPr lang="hu-HU" sz="800" dirty="0"/>
              <a:t> </a:t>
            </a:r>
            <a:r>
              <a:rPr lang="hu-HU" sz="800" dirty="0" err="1"/>
              <a:t>suscipit</a:t>
            </a:r>
            <a:r>
              <a:rPr lang="hu-HU" sz="800" dirty="0"/>
              <a:t> </a:t>
            </a:r>
            <a:r>
              <a:rPr lang="hu-HU" sz="800" dirty="0" err="1"/>
              <a:t>scelerisque</a:t>
            </a:r>
            <a:r>
              <a:rPr lang="hu-HU" sz="800" dirty="0"/>
              <a:t>. Nulla </a:t>
            </a:r>
            <a:r>
              <a:rPr lang="hu-HU" sz="800" dirty="0" err="1"/>
              <a:t>efficitur</a:t>
            </a:r>
            <a:r>
              <a:rPr lang="hu-HU" sz="800" dirty="0"/>
              <a:t> </a:t>
            </a:r>
            <a:r>
              <a:rPr lang="hu-HU" sz="800" dirty="0" err="1"/>
              <a:t>auctor</a:t>
            </a:r>
            <a:r>
              <a:rPr lang="hu-HU" sz="800" dirty="0"/>
              <a:t> </a:t>
            </a:r>
            <a:r>
              <a:rPr lang="hu-HU" sz="800" dirty="0" err="1"/>
              <a:t>maximus</a:t>
            </a:r>
            <a:r>
              <a:rPr lang="hu-HU" sz="800" dirty="0"/>
              <a:t>.</a:t>
            </a:r>
          </a:p>
          <a:p>
            <a:pPr algn="just"/>
            <a:r>
              <a:rPr lang="hu-HU" sz="800" dirty="0" err="1"/>
              <a:t>Sed</a:t>
            </a:r>
            <a:r>
              <a:rPr lang="hu-HU" sz="800" dirty="0"/>
              <a:t> </a:t>
            </a:r>
            <a:r>
              <a:rPr lang="hu-HU" sz="800" dirty="0" err="1"/>
              <a:t>ullamcorper</a:t>
            </a:r>
            <a:r>
              <a:rPr lang="hu-HU" sz="800" dirty="0"/>
              <a:t> </a:t>
            </a:r>
            <a:r>
              <a:rPr lang="hu-HU" sz="800" dirty="0" err="1"/>
              <a:t>tincidunt</a:t>
            </a:r>
            <a:r>
              <a:rPr lang="hu-HU" sz="800" dirty="0"/>
              <a:t> </a:t>
            </a:r>
            <a:r>
              <a:rPr lang="hu-HU" sz="800" dirty="0" err="1"/>
              <a:t>velit</a:t>
            </a:r>
            <a:r>
              <a:rPr lang="hu-HU" sz="800" dirty="0"/>
              <a:t>, </a:t>
            </a:r>
            <a:r>
              <a:rPr lang="hu-HU" sz="800" dirty="0" err="1"/>
              <a:t>ac</a:t>
            </a:r>
            <a:r>
              <a:rPr lang="hu-HU" sz="800" dirty="0"/>
              <a:t> </a:t>
            </a:r>
            <a:r>
              <a:rPr lang="hu-HU" sz="800" dirty="0" err="1"/>
              <a:t>interdum</a:t>
            </a:r>
            <a:r>
              <a:rPr lang="hu-HU" sz="800" dirty="0"/>
              <a:t> </a:t>
            </a:r>
            <a:r>
              <a:rPr lang="hu-HU" sz="800" dirty="0" err="1"/>
              <a:t>dui</a:t>
            </a:r>
            <a:r>
              <a:rPr lang="hu-HU" sz="800" dirty="0"/>
              <a:t> </a:t>
            </a:r>
            <a:r>
              <a:rPr lang="hu-HU" sz="800" dirty="0" err="1"/>
              <a:t>sollicitudin</a:t>
            </a:r>
            <a:r>
              <a:rPr lang="hu-HU" sz="800" dirty="0"/>
              <a:t> </a:t>
            </a:r>
            <a:r>
              <a:rPr lang="hu-HU" sz="800" dirty="0" err="1"/>
              <a:t>in</a:t>
            </a:r>
            <a:r>
              <a:rPr lang="hu-HU" sz="800" dirty="0"/>
              <a:t>. </a:t>
            </a:r>
            <a:r>
              <a:rPr lang="hu-HU" sz="800" dirty="0" err="1"/>
              <a:t>Aliquam</a:t>
            </a:r>
            <a:r>
              <a:rPr lang="hu-HU" sz="800" dirty="0"/>
              <a:t> vitae </a:t>
            </a:r>
            <a:r>
              <a:rPr lang="hu-HU" sz="800" dirty="0" err="1"/>
              <a:t>molestie</a:t>
            </a:r>
            <a:r>
              <a:rPr lang="hu-HU" sz="800" dirty="0"/>
              <a:t> </a:t>
            </a:r>
            <a:r>
              <a:rPr lang="hu-HU" sz="800" dirty="0" err="1"/>
              <a:t>lorem</a:t>
            </a:r>
            <a:r>
              <a:rPr lang="hu-HU" sz="800" dirty="0"/>
              <a:t>. </a:t>
            </a:r>
            <a:r>
              <a:rPr lang="hu-HU" sz="800" dirty="0" err="1"/>
              <a:t>Sed</a:t>
            </a:r>
            <a:r>
              <a:rPr lang="hu-HU" sz="800" dirty="0"/>
              <a:t> </a:t>
            </a:r>
            <a:r>
              <a:rPr lang="hu-HU" sz="800" dirty="0" err="1"/>
              <a:t>ac</a:t>
            </a:r>
            <a:r>
              <a:rPr lang="hu-HU" sz="800" dirty="0"/>
              <a:t> </a:t>
            </a:r>
            <a:r>
              <a:rPr lang="hu-HU" sz="800" dirty="0" err="1"/>
              <a:t>quam</a:t>
            </a:r>
            <a:r>
              <a:rPr lang="hu-HU" sz="800" dirty="0"/>
              <a:t> </a:t>
            </a:r>
            <a:r>
              <a:rPr lang="hu-HU" sz="800" dirty="0" err="1"/>
              <a:t>leo</a:t>
            </a:r>
            <a:r>
              <a:rPr lang="hu-HU" sz="800" dirty="0"/>
              <a:t>. </a:t>
            </a:r>
            <a:r>
              <a:rPr lang="hu-HU" sz="800" dirty="0" err="1"/>
              <a:t>Quisque</a:t>
            </a:r>
            <a:r>
              <a:rPr lang="hu-HU" sz="800" dirty="0"/>
              <a:t> </a:t>
            </a:r>
            <a:r>
              <a:rPr lang="hu-HU" sz="800" dirty="0" err="1"/>
              <a:t>facilisis</a:t>
            </a:r>
            <a:r>
              <a:rPr lang="hu-HU" sz="800" dirty="0"/>
              <a:t> </a:t>
            </a:r>
            <a:r>
              <a:rPr lang="hu-HU" sz="800" dirty="0" err="1"/>
              <a:t>sed</a:t>
            </a:r>
            <a:r>
              <a:rPr lang="hu-HU" sz="800" dirty="0"/>
              <a:t> </a:t>
            </a:r>
            <a:r>
              <a:rPr lang="hu-HU" sz="800" dirty="0" err="1"/>
              <a:t>nisi</a:t>
            </a:r>
            <a:r>
              <a:rPr lang="hu-HU" sz="800" dirty="0"/>
              <a:t> vitae </a:t>
            </a:r>
            <a:r>
              <a:rPr lang="hu-HU" sz="800" dirty="0" err="1"/>
              <a:t>gravida</a:t>
            </a:r>
            <a:r>
              <a:rPr lang="hu-HU" sz="800" dirty="0"/>
              <a:t>. </a:t>
            </a:r>
            <a:r>
              <a:rPr lang="hu-HU" sz="800" dirty="0" err="1"/>
              <a:t>Cras</a:t>
            </a:r>
            <a:r>
              <a:rPr lang="hu-HU" sz="800" dirty="0"/>
              <a:t> </a:t>
            </a:r>
            <a:r>
              <a:rPr lang="hu-HU" sz="800" dirty="0" err="1"/>
              <a:t>sit</a:t>
            </a:r>
            <a:r>
              <a:rPr lang="hu-HU" sz="800" dirty="0"/>
              <a:t> </a:t>
            </a:r>
            <a:r>
              <a:rPr lang="hu-HU" sz="800" dirty="0" err="1"/>
              <a:t>amet</a:t>
            </a:r>
            <a:r>
              <a:rPr lang="hu-HU" sz="800" dirty="0"/>
              <a:t> </a:t>
            </a:r>
            <a:r>
              <a:rPr lang="hu-HU" sz="800" dirty="0" err="1"/>
              <a:t>leo</a:t>
            </a:r>
            <a:r>
              <a:rPr lang="hu-HU" sz="800" dirty="0"/>
              <a:t> </a:t>
            </a:r>
            <a:r>
              <a:rPr lang="hu-HU" sz="800" dirty="0" err="1"/>
              <a:t>odio</a:t>
            </a:r>
            <a:r>
              <a:rPr lang="hu-HU" sz="800" dirty="0"/>
              <a:t>. </a:t>
            </a:r>
            <a:r>
              <a:rPr lang="hu-HU" sz="800" dirty="0" err="1"/>
              <a:t>Curabitur</a:t>
            </a:r>
            <a:r>
              <a:rPr lang="hu-HU" sz="800" dirty="0"/>
              <a:t> </a:t>
            </a:r>
            <a:r>
              <a:rPr lang="hu-HU" sz="800" dirty="0" err="1"/>
              <a:t>pharetra</a:t>
            </a:r>
            <a:r>
              <a:rPr lang="hu-HU" sz="800" dirty="0"/>
              <a:t> urna </a:t>
            </a:r>
            <a:r>
              <a:rPr lang="hu-HU" sz="800" dirty="0" err="1"/>
              <a:t>in</a:t>
            </a:r>
            <a:r>
              <a:rPr lang="hu-HU" sz="800" dirty="0"/>
              <a:t> </a:t>
            </a:r>
            <a:r>
              <a:rPr lang="hu-HU" sz="800" dirty="0" err="1"/>
              <a:t>magna</a:t>
            </a:r>
            <a:r>
              <a:rPr lang="hu-HU" sz="800" dirty="0"/>
              <a:t> </a:t>
            </a:r>
            <a:r>
              <a:rPr lang="hu-HU" sz="800" dirty="0" err="1"/>
              <a:t>imperdiet</a:t>
            </a:r>
            <a:r>
              <a:rPr lang="hu-HU" sz="800" dirty="0"/>
              <a:t> </a:t>
            </a:r>
            <a:r>
              <a:rPr lang="hu-HU" sz="800" dirty="0" err="1"/>
              <a:t>accumsan</a:t>
            </a:r>
            <a:r>
              <a:rPr lang="hu-HU" sz="800" dirty="0"/>
              <a:t>. </a:t>
            </a:r>
            <a:r>
              <a:rPr lang="hu-HU" sz="800" dirty="0" err="1"/>
              <a:t>Pellentesque</a:t>
            </a:r>
            <a:r>
              <a:rPr lang="hu-HU" sz="800" dirty="0"/>
              <a:t> </a:t>
            </a:r>
            <a:r>
              <a:rPr lang="hu-HU" sz="800" dirty="0" err="1"/>
              <a:t>mollis</a:t>
            </a:r>
            <a:r>
              <a:rPr lang="hu-HU" sz="800" dirty="0"/>
              <a:t> ex non turpis </a:t>
            </a:r>
            <a:r>
              <a:rPr lang="hu-HU" sz="800" dirty="0" err="1"/>
              <a:t>feugiat</a:t>
            </a:r>
            <a:r>
              <a:rPr lang="hu-HU" sz="800" dirty="0"/>
              <a:t> </a:t>
            </a:r>
            <a:r>
              <a:rPr lang="hu-HU" sz="800" dirty="0" err="1"/>
              <a:t>faucibus</a:t>
            </a:r>
            <a:r>
              <a:rPr lang="hu-HU" sz="800" dirty="0"/>
              <a:t>. </a:t>
            </a:r>
            <a:r>
              <a:rPr lang="hu-HU" sz="800" dirty="0" err="1"/>
              <a:t>Vivamus</a:t>
            </a:r>
            <a:r>
              <a:rPr lang="hu-HU" sz="800" dirty="0"/>
              <a:t> </a:t>
            </a:r>
            <a:r>
              <a:rPr lang="hu-HU" sz="800" dirty="0" err="1"/>
              <a:t>ut</a:t>
            </a:r>
            <a:r>
              <a:rPr lang="hu-HU" sz="800" dirty="0"/>
              <a:t> </a:t>
            </a:r>
            <a:r>
              <a:rPr lang="hu-HU" sz="800" dirty="0" err="1"/>
              <a:t>purus</a:t>
            </a:r>
            <a:r>
              <a:rPr lang="hu-HU" sz="800" dirty="0"/>
              <a:t> </a:t>
            </a:r>
            <a:r>
              <a:rPr lang="hu-HU" sz="800" dirty="0" err="1"/>
              <a:t>ac</a:t>
            </a:r>
            <a:r>
              <a:rPr lang="hu-HU" sz="800" dirty="0"/>
              <a:t> </a:t>
            </a:r>
            <a:r>
              <a:rPr lang="hu-HU" sz="800" dirty="0" err="1"/>
              <a:t>dui</a:t>
            </a:r>
            <a:r>
              <a:rPr lang="hu-HU" sz="800" dirty="0"/>
              <a:t> </a:t>
            </a:r>
            <a:r>
              <a:rPr lang="hu-HU" sz="800" dirty="0" err="1"/>
              <a:t>semper</a:t>
            </a:r>
            <a:r>
              <a:rPr lang="hu-HU" sz="800" dirty="0"/>
              <a:t> </a:t>
            </a:r>
            <a:r>
              <a:rPr lang="hu-HU" sz="800" dirty="0" err="1"/>
              <a:t>vulputate</a:t>
            </a:r>
            <a:r>
              <a:rPr lang="hu-HU" sz="800" dirty="0"/>
              <a:t> </a:t>
            </a:r>
            <a:r>
              <a:rPr lang="hu-HU" sz="800" dirty="0" err="1"/>
              <a:t>eu</a:t>
            </a:r>
            <a:r>
              <a:rPr lang="hu-HU" sz="800" dirty="0"/>
              <a:t> non </a:t>
            </a:r>
            <a:r>
              <a:rPr lang="hu-HU" sz="800" dirty="0" err="1"/>
              <a:t>justo</a:t>
            </a:r>
            <a:r>
              <a:rPr lang="hu-HU" sz="800" dirty="0"/>
              <a:t>. </a:t>
            </a:r>
            <a:r>
              <a:rPr lang="hu-HU" sz="800" dirty="0" err="1"/>
              <a:t>Praesent</a:t>
            </a:r>
            <a:r>
              <a:rPr lang="hu-HU" sz="800" dirty="0"/>
              <a:t> </a:t>
            </a:r>
            <a:r>
              <a:rPr lang="hu-HU" sz="800" dirty="0" err="1"/>
              <a:t>vel</a:t>
            </a:r>
            <a:r>
              <a:rPr lang="hu-HU" sz="800" dirty="0"/>
              <a:t> </a:t>
            </a:r>
            <a:r>
              <a:rPr lang="hu-HU" sz="800" dirty="0" err="1"/>
              <a:t>mollis</a:t>
            </a:r>
            <a:r>
              <a:rPr lang="hu-HU" sz="800" dirty="0"/>
              <a:t> </a:t>
            </a:r>
            <a:r>
              <a:rPr lang="hu-HU" sz="800" dirty="0" err="1"/>
              <a:t>mauris</a:t>
            </a:r>
            <a:r>
              <a:rPr lang="hu-HU" sz="800" dirty="0"/>
              <a:t>. </a:t>
            </a:r>
            <a:r>
              <a:rPr lang="hu-HU" sz="800" dirty="0" err="1"/>
              <a:t>Sed</a:t>
            </a:r>
            <a:r>
              <a:rPr lang="hu-HU" sz="800" dirty="0"/>
              <a:t> </a:t>
            </a:r>
            <a:r>
              <a:rPr lang="hu-HU" sz="800" dirty="0" err="1"/>
              <a:t>laoreet</a:t>
            </a:r>
            <a:r>
              <a:rPr lang="hu-HU" sz="800" dirty="0"/>
              <a:t> </a:t>
            </a:r>
            <a:r>
              <a:rPr lang="hu-HU" sz="800" dirty="0" err="1"/>
              <a:t>posuere</a:t>
            </a:r>
            <a:r>
              <a:rPr lang="hu-HU" sz="800" dirty="0"/>
              <a:t> </a:t>
            </a:r>
            <a:r>
              <a:rPr lang="hu-HU" sz="800" dirty="0" err="1"/>
              <a:t>neque</a:t>
            </a:r>
            <a:r>
              <a:rPr lang="hu-HU" sz="800" dirty="0"/>
              <a:t> </a:t>
            </a:r>
            <a:r>
              <a:rPr lang="hu-HU" sz="800" dirty="0" err="1"/>
              <a:t>at</a:t>
            </a:r>
            <a:r>
              <a:rPr lang="hu-HU" sz="800" dirty="0"/>
              <a:t> </a:t>
            </a:r>
            <a:r>
              <a:rPr lang="hu-HU" sz="800" dirty="0" err="1"/>
              <a:t>congue</a:t>
            </a:r>
            <a:r>
              <a:rPr lang="hu-HU" sz="800" dirty="0"/>
              <a:t>. </a:t>
            </a:r>
            <a:r>
              <a:rPr lang="hu-HU" sz="800" dirty="0" err="1"/>
              <a:t>Aenean</a:t>
            </a:r>
            <a:r>
              <a:rPr lang="hu-HU" sz="800" dirty="0"/>
              <a:t> </a:t>
            </a:r>
            <a:r>
              <a:rPr lang="hu-HU" sz="800" dirty="0" err="1"/>
              <a:t>nibh</a:t>
            </a:r>
            <a:r>
              <a:rPr lang="hu-HU" sz="800" dirty="0"/>
              <a:t> sem, </a:t>
            </a:r>
            <a:r>
              <a:rPr lang="hu-HU" sz="800" dirty="0" err="1"/>
              <a:t>varius</a:t>
            </a:r>
            <a:r>
              <a:rPr lang="hu-HU" sz="800" dirty="0"/>
              <a:t> vitae </a:t>
            </a:r>
            <a:r>
              <a:rPr lang="hu-HU" sz="800" dirty="0" err="1"/>
              <a:t>convallis</a:t>
            </a:r>
            <a:r>
              <a:rPr lang="hu-HU" sz="800" dirty="0"/>
              <a:t> </a:t>
            </a:r>
            <a:r>
              <a:rPr lang="hu-HU" sz="800" dirty="0" err="1"/>
              <a:t>vel</a:t>
            </a:r>
            <a:r>
              <a:rPr lang="hu-HU" sz="800" dirty="0"/>
              <a:t>, </a:t>
            </a:r>
            <a:r>
              <a:rPr lang="hu-HU" sz="800" dirty="0" err="1"/>
              <a:t>sollicitudin</a:t>
            </a:r>
            <a:r>
              <a:rPr lang="hu-HU" sz="800" dirty="0"/>
              <a:t> </a:t>
            </a:r>
            <a:r>
              <a:rPr lang="hu-HU" sz="800" dirty="0" err="1"/>
              <a:t>quis</a:t>
            </a:r>
            <a:r>
              <a:rPr lang="hu-HU" sz="800" dirty="0"/>
              <a:t> </a:t>
            </a:r>
            <a:r>
              <a:rPr lang="hu-HU" sz="800" dirty="0" err="1"/>
              <a:t>velit</a:t>
            </a:r>
            <a:r>
              <a:rPr lang="hu-HU" sz="800" dirty="0"/>
              <a:t>. </a:t>
            </a:r>
            <a:r>
              <a:rPr lang="hu-HU" sz="800" dirty="0" err="1"/>
              <a:t>Suspendisse</a:t>
            </a:r>
            <a:r>
              <a:rPr lang="hu-HU" sz="800" dirty="0"/>
              <a:t> </a:t>
            </a:r>
            <a:r>
              <a:rPr lang="hu-HU" sz="800" dirty="0" err="1"/>
              <a:t>ac</a:t>
            </a:r>
            <a:r>
              <a:rPr lang="hu-HU" sz="800" dirty="0"/>
              <a:t> </a:t>
            </a:r>
            <a:r>
              <a:rPr lang="hu-HU" sz="800" dirty="0" err="1"/>
              <a:t>nisl</a:t>
            </a:r>
            <a:r>
              <a:rPr lang="hu-HU" sz="800" dirty="0"/>
              <a:t> </a:t>
            </a:r>
            <a:r>
              <a:rPr lang="hu-HU" sz="800" dirty="0" err="1"/>
              <a:t>ac</a:t>
            </a:r>
            <a:r>
              <a:rPr lang="hu-HU" sz="800" dirty="0"/>
              <a:t> </a:t>
            </a:r>
            <a:r>
              <a:rPr lang="hu-HU" sz="800" dirty="0" err="1"/>
              <a:t>ipsum</a:t>
            </a:r>
            <a:r>
              <a:rPr lang="hu-HU" sz="800" dirty="0"/>
              <a:t> </a:t>
            </a:r>
            <a:r>
              <a:rPr lang="hu-HU" sz="800" dirty="0" err="1"/>
              <a:t>dictum</a:t>
            </a:r>
            <a:r>
              <a:rPr lang="hu-HU" sz="800" dirty="0"/>
              <a:t> </a:t>
            </a:r>
            <a:r>
              <a:rPr lang="hu-HU" sz="800" dirty="0" err="1"/>
              <a:t>laoreet</a:t>
            </a:r>
            <a:r>
              <a:rPr lang="hu-HU" sz="800" dirty="0"/>
              <a:t> vitae </a:t>
            </a:r>
            <a:r>
              <a:rPr lang="hu-HU" sz="800" dirty="0" err="1"/>
              <a:t>molestie</a:t>
            </a:r>
            <a:r>
              <a:rPr lang="hu-HU" sz="800" dirty="0"/>
              <a:t> </a:t>
            </a:r>
            <a:r>
              <a:rPr lang="hu-HU" sz="800" dirty="0" err="1"/>
              <a:t>felis</a:t>
            </a:r>
            <a:r>
              <a:rPr lang="hu-HU" sz="800" dirty="0"/>
              <a:t>. </a:t>
            </a:r>
            <a:r>
              <a:rPr lang="hu-HU" sz="800" dirty="0" err="1"/>
              <a:t>Aliquam</a:t>
            </a:r>
            <a:r>
              <a:rPr lang="hu-HU" sz="800" dirty="0"/>
              <a:t> vitae </a:t>
            </a:r>
            <a:r>
              <a:rPr lang="hu-HU" sz="800" dirty="0" err="1"/>
              <a:t>lectus</a:t>
            </a:r>
            <a:r>
              <a:rPr lang="hu-HU" sz="800" dirty="0"/>
              <a:t> </a:t>
            </a:r>
            <a:r>
              <a:rPr lang="hu-HU" sz="800" dirty="0" err="1"/>
              <a:t>sit</a:t>
            </a:r>
            <a:r>
              <a:rPr lang="hu-HU" sz="800" dirty="0"/>
              <a:t> </a:t>
            </a:r>
            <a:r>
              <a:rPr lang="hu-HU" sz="800" dirty="0" err="1"/>
              <a:t>amet</a:t>
            </a:r>
            <a:r>
              <a:rPr lang="hu-HU" sz="800" dirty="0"/>
              <a:t> </a:t>
            </a:r>
            <a:r>
              <a:rPr lang="hu-HU" sz="800" dirty="0" err="1"/>
              <a:t>arcu</a:t>
            </a:r>
            <a:r>
              <a:rPr lang="hu-HU" sz="800" dirty="0"/>
              <a:t> </a:t>
            </a:r>
            <a:r>
              <a:rPr lang="hu-HU" sz="800" dirty="0" err="1"/>
              <a:t>tincidunt</a:t>
            </a:r>
            <a:r>
              <a:rPr lang="hu-HU" sz="800" dirty="0"/>
              <a:t> </a:t>
            </a:r>
            <a:r>
              <a:rPr lang="hu-HU" sz="800" dirty="0" err="1"/>
              <a:t>congue</a:t>
            </a:r>
            <a:r>
              <a:rPr lang="hu-HU" sz="800" dirty="0"/>
              <a:t>.</a:t>
            </a:r>
          </a:p>
          <a:p>
            <a:pPr algn="just"/>
            <a:r>
              <a:rPr lang="hu-HU" sz="800" dirty="0" err="1"/>
              <a:t>Praesent</a:t>
            </a:r>
            <a:r>
              <a:rPr lang="hu-HU" sz="800" dirty="0"/>
              <a:t> </a:t>
            </a:r>
            <a:r>
              <a:rPr lang="hu-HU" sz="800" dirty="0" err="1"/>
              <a:t>aliquet</a:t>
            </a:r>
            <a:r>
              <a:rPr lang="hu-HU" sz="800" dirty="0"/>
              <a:t> fermentum ante </a:t>
            </a:r>
            <a:r>
              <a:rPr lang="hu-HU" sz="800" dirty="0" err="1"/>
              <a:t>ac</a:t>
            </a:r>
            <a:r>
              <a:rPr lang="hu-HU" sz="800" dirty="0"/>
              <a:t> </a:t>
            </a:r>
            <a:r>
              <a:rPr lang="hu-HU" sz="800" dirty="0" err="1"/>
              <a:t>vehicula</a:t>
            </a:r>
            <a:r>
              <a:rPr lang="hu-HU" sz="800" dirty="0"/>
              <a:t>. </a:t>
            </a:r>
            <a:r>
              <a:rPr lang="hu-HU" sz="800" dirty="0" err="1"/>
              <a:t>Proin</a:t>
            </a:r>
            <a:r>
              <a:rPr lang="hu-HU" sz="800" dirty="0"/>
              <a:t> </a:t>
            </a:r>
            <a:r>
              <a:rPr lang="hu-HU" sz="800" dirty="0" err="1"/>
              <a:t>nec</a:t>
            </a:r>
            <a:r>
              <a:rPr lang="hu-HU" sz="800" dirty="0"/>
              <a:t> </a:t>
            </a:r>
            <a:r>
              <a:rPr lang="hu-HU" sz="800" dirty="0" err="1"/>
              <a:t>cursus</a:t>
            </a:r>
            <a:r>
              <a:rPr lang="hu-HU" sz="800" dirty="0"/>
              <a:t> </a:t>
            </a:r>
            <a:r>
              <a:rPr lang="hu-HU" sz="800" dirty="0" err="1"/>
              <a:t>lectus</a:t>
            </a:r>
            <a:r>
              <a:rPr lang="hu-HU" sz="800" dirty="0"/>
              <a:t>, </a:t>
            </a:r>
            <a:r>
              <a:rPr lang="hu-HU" sz="800" dirty="0" err="1"/>
              <a:t>in</a:t>
            </a:r>
            <a:r>
              <a:rPr lang="hu-HU" sz="800" dirty="0"/>
              <a:t> </a:t>
            </a:r>
            <a:r>
              <a:rPr lang="hu-HU" sz="800" dirty="0" err="1"/>
              <a:t>porttitor</a:t>
            </a:r>
            <a:r>
              <a:rPr lang="hu-HU" sz="800" dirty="0"/>
              <a:t> ante. </a:t>
            </a:r>
            <a:r>
              <a:rPr lang="hu-HU" sz="800" dirty="0" err="1"/>
              <a:t>Nunc</a:t>
            </a:r>
            <a:r>
              <a:rPr lang="hu-HU" sz="800" dirty="0"/>
              <a:t> </a:t>
            </a:r>
            <a:r>
              <a:rPr lang="hu-HU" sz="800" dirty="0" err="1"/>
              <a:t>tempor</a:t>
            </a:r>
            <a:r>
              <a:rPr lang="hu-HU" sz="800" dirty="0"/>
              <a:t> </a:t>
            </a:r>
            <a:r>
              <a:rPr lang="hu-HU" sz="800" dirty="0" err="1"/>
              <a:t>justo</a:t>
            </a:r>
            <a:r>
              <a:rPr lang="hu-HU" sz="800" dirty="0"/>
              <a:t> </a:t>
            </a:r>
            <a:r>
              <a:rPr lang="hu-HU" sz="800" dirty="0" err="1"/>
              <a:t>enim</a:t>
            </a:r>
            <a:r>
              <a:rPr lang="hu-HU" sz="800" dirty="0"/>
              <a:t>, </a:t>
            </a:r>
            <a:r>
              <a:rPr lang="hu-HU" sz="800" dirty="0" err="1"/>
              <a:t>id</a:t>
            </a:r>
            <a:r>
              <a:rPr lang="hu-HU" sz="800" dirty="0"/>
              <a:t> </a:t>
            </a:r>
            <a:r>
              <a:rPr lang="hu-HU" sz="800" dirty="0" err="1"/>
              <a:t>rutrum</a:t>
            </a:r>
            <a:r>
              <a:rPr lang="hu-HU" sz="800" dirty="0"/>
              <a:t> </a:t>
            </a:r>
            <a:r>
              <a:rPr lang="hu-HU" sz="800" dirty="0" err="1"/>
              <a:t>arcu</a:t>
            </a:r>
            <a:r>
              <a:rPr lang="hu-HU" sz="800" dirty="0"/>
              <a:t> </a:t>
            </a:r>
            <a:r>
              <a:rPr lang="hu-HU" sz="800" dirty="0" err="1"/>
              <a:t>mollis</a:t>
            </a:r>
            <a:r>
              <a:rPr lang="hu-HU" sz="800" dirty="0"/>
              <a:t> a. </a:t>
            </a:r>
            <a:r>
              <a:rPr lang="hu-HU" sz="800" dirty="0" err="1"/>
              <a:t>Quisque</a:t>
            </a:r>
            <a:r>
              <a:rPr lang="hu-HU" sz="800" dirty="0"/>
              <a:t> a ante a </a:t>
            </a:r>
            <a:r>
              <a:rPr lang="hu-HU" sz="800" dirty="0" err="1"/>
              <a:t>dolor</a:t>
            </a:r>
            <a:r>
              <a:rPr lang="hu-HU" sz="800" dirty="0"/>
              <a:t> porta </a:t>
            </a:r>
            <a:r>
              <a:rPr lang="hu-HU" sz="800" dirty="0" err="1"/>
              <a:t>lobortis</a:t>
            </a:r>
            <a:r>
              <a:rPr lang="hu-HU" sz="800" dirty="0"/>
              <a:t> </a:t>
            </a:r>
            <a:r>
              <a:rPr lang="hu-HU" sz="800" dirty="0" err="1"/>
              <a:t>at</a:t>
            </a:r>
            <a:r>
              <a:rPr lang="hu-HU" sz="800" dirty="0"/>
              <a:t> </a:t>
            </a:r>
            <a:r>
              <a:rPr lang="hu-HU" sz="800" dirty="0" err="1"/>
              <a:t>quis</a:t>
            </a:r>
            <a:r>
              <a:rPr lang="hu-HU" sz="800" dirty="0"/>
              <a:t> </a:t>
            </a:r>
            <a:r>
              <a:rPr lang="hu-HU" sz="800" dirty="0" err="1"/>
              <a:t>purus</a:t>
            </a:r>
            <a:r>
              <a:rPr lang="hu-HU" sz="800" dirty="0"/>
              <a:t>. </a:t>
            </a:r>
            <a:r>
              <a:rPr lang="hu-HU" sz="800" dirty="0" err="1"/>
              <a:t>Quisque</a:t>
            </a:r>
            <a:r>
              <a:rPr lang="hu-HU" sz="800" dirty="0"/>
              <a:t> </a:t>
            </a:r>
            <a:r>
              <a:rPr lang="hu-HU" sz="800" dirty="0" err="1"/>
              <a:t>sit</a:t>
            </a:r>
            <a:r>
              <a:rPr lang="hu-HU" sz="800" dirty="0"/>
              <a:t> </a:t>
            </a:r>
            <a:r>
              <a:rPr lang="hu-HU" sz="800" dirty="0" err="1"/>
              <a:t>amet</a:t>
            </a:r>
            <a:r>
              <a:rPr lang="hu-HU" sz="800" dirty="0"/>
              <a:t> </a:t>
            </a:r>
            <a:r>
              <a:rPr lang="hu-HU" sz="800" dirty="0" err="1"/>
              <a:t>porttitor</a:t>
            </a:r>
            <a:r>
              <a:rPr lang="hu-HU" sz="800" dirty="0"/>
              <a:t> </a:t>
            </a:r>
            <a:r>
              <a:rPr lang="hu-HU" sz="800" dirty="0" err="1"/>
              <a:t>lacus</a:t>
            </a:r>
            <a:r>
              <a:rPr lang="hu-HU" sz="800" dirty="0"/>
              <a:t>. </a:t>
            </a:r>
            <a:r>
              <a:rPr lang="hu-HU" sz="800" dirty="0" err="1"/>
              <a:t>Duis</a:t>
            </a:r>
            <a:r>
              <a:rPr lang="hu-HU" sz="800" dirty="0"/>
              <a:t> </a:t>
            </a:r>
            <a:r>
              <a:rPr lang="hu-HU" sz="800" dirty="0" err="1"/>
              <a:t>vulputate</a:t>
            </a:r>
            <a:r>
              <a:rPr lang="hu-HU" sz="800" dirty="0"/>
              <a:t> </a:t>
            </a:r>
            <a:r>
              <a:rPr lang="hu-HU" sz="800" dirty="0" err="1"/>
              <a:t>venenatis</a:t>
            </a:r>
            <a:r>
              <a:rPr lang="hu-HU" sz="800" dirty="0"/>
              <a:t> </a:t>
            </a:r>
            <a:r>
              <a:rPr lang="hu-HU" sz="800" dirty="0" err="1"/>
              <a:t>gravida</a:t>
            </a:r>
            <a:r>
              <a:rPr lang="hu-HU" sz="800" dirty="0"/>
              <a:t>. </a:t>
            </a:r>
            <a:r>
              <a:rPr lang="hu-HU" sz="800" dirty="0" err="1"/>
              <a:t>Cras</a:t>
            </a:r>
            <a:r>
              <a:rPr lang="hu-HU" sz="800" dirty="0"/>
              <a:t> </a:t>
            </a:r>
            <a:r>
              <a:rPr lang="hu-HU" sz="800" dirty="0" err="1"/>
              <a:t>sed</a:t>
            </a:r>
            <a:r>
              <a:rPr lang="hu-HU" sz="800" dirty="0"/>
              <a:t> </a:t>
            </a:r>
            <a:r>
              <a:rPr lang="hu-HU" sz="800" dirty="0" err="1"/>
              <a:t>feugiat</a:t>
            </a:r>
            <a:r>
              <a:rPr lang="hu-HU" sz="800" dirty="0"/>
              <a:t> sem. </a:t>
            </a:r>
            <a:r>
              <a:rPr lang="hu-HU" sz="800" dirty="0" err="1"/>
              <a:t>Curabitur</a:t>
            </a:r>
            <a:r>
              <a:rPr lang="hu-HU" sz="800" dirty="0"/>
              <a:t> </a:t>
            </a:r>
            <a:r>
              <a:rPr lang="hu-HU" sz="800" dirty="0" err="1"/>
              <a:t>libero</a:t>
            </a:r>
            <a:r>
              <a:rPr lang="hu-HU" sz="800" dirty="0"/>
              <a:t> </a:t>
            </a:r>
            <a:r>
              <a:rPr lang="hu-HU" sz="800" dirty="0" err="1"/>
              <a:t>ligula</a:t>
            </a:r>
            <a:r>
              <a:rPr lang="hu-HU" sz="800" dirty="0"/>
              <a:t>, </a:t>
            </a:r>
            <a:r>
              <a:rPr lang="hu-HU" sz="800" dirty="0" err="1"/>
              <a:t>condimentum</a:t>
            </a:r>
            <a:r>
              <a:rPr lang="hu-HU" sz="800" dirty="0"/>
              <a:t> </a:t>
            </a:r>
            <a:r>
              <a:rPr lang="hu-HU" sz="800" dirty="0" err="1"/>
              <a:t>quis</a:t>
            </a:r>
            <a:r>
              <a:rPr lang="hu-HU" sz="800" dirty="0"/>
              <a:t> </a:t>
            </a:r>
            <a:r>
              <a:rPr lang="hu-HU" sz="800" dirty="0" err="1"/>
              <a:t>tincidunt</a:t>
            </a:r>
            <a:r>
              <a:rPr lang="hu-HU" sz="800" dirty="0"/>
              <a:t> </a:t>
            </a:r>
            <a:r>
              <a:rPr lang="hu-HU" sz="800" dirty="0" err="1"/>
              <a:t>ut</a:t>
            </a:r>
            <a:r>
              <a:rPr lang="hu-HU" sz="800" dirty="0"/>
              <a:t>, </a:t>
            </a:r>
            <a:r>
              <a:rPr lang="hu-HU" sz="800" dirty="0" err="1"/>
              <a:t>blandit</a:t>
            </a:r>
            <a:r>
              <a:rPr lang="hu-HU" sz="800" dirty="0"/>
              <a:t> </a:t>
            </a:r>
            <a:r>
              <a:rPr lang="hu-HU" sz="800" dirty="0" err="1"/>
              <a:t>sit</a:t>
            </a:r>
            <a:r>
              <a:rPr lang="hu-HU" sz="800" dirty="0"/>
              <a:t> </a:t>
            </a:r>
            <a:r>
              <a:rPr lang="hu-HU" sz="800" dirty="0" err="1"/>
              <a:t>amet</a:t>
            </a:r>
            <a:r>
              <a:rPr lang="hu-HU" sz="800" dirty="0"/>
              <a:t> </a:t>
            </a:r>
            <a:r>
              <a:rPr lang="hu-HU" sz="800" dirty="0" err="1"/>
              <a:t>metus</a:t>
            </a:r>
            <a:r>
              <a:rPr lang="hu-HU" sz="800" dirty="0"/>
              <a:t>. </a:t>
            </a:r>
            <a:r>
              <a:rPr lang="hu-HU" sz="800" dirty="0" err="1"/>
              <a:t>Etiam</a:t>
            </a:r>
            <a:r>
              <a:rPr lang="hu-HU" sz="800" dirty="0"/>
              <a:t> ante </a:t>
            </a:r>
            <a:r>
              <a:rPr lang="hu-HU" sz="800" dirty="0" err="1"/>
              <a:t>orci</a:t>
            </a:r>
            <a:r>
              <a:rPr lang="hu-HU" sz="800" dirty="0"/>
              <a:t>, </a:t>
            </a:r>
            <a:r>
              <a:rPr lang="hu-HU" sz="800" dirty="0" err="1"/>
              <a:t>egestas</a:t>
            </a:r>
            <a:r>
              <a:rPr lang="hu-HU" sz="800" dirty="0"/>
              <a:t> a </a:t>
            </a:r>
            <a:r>
              <a:rPr lang="hu-HU" sz="800" dirty="0" err="1"/>
              <a:t>eros</a:t>
            </a:r>
            <a:r>
              <a:rPr lang="hu-HU" sz="800" dirty="0"/>
              <a:t> </a:t>
            </a:r>
            <a:r>
              <a:rPr lang="hu-HU" sz="800" dirty="0" err="1"/>
              <a:t>id</a:t>
            </a:r>
            <a:r>
              <a:rPr lang="hu-HU" sz="800" dirty="0"/>
              <a:t>, </a:t>
            </a:r>
            <a:r>
              <a:rPr lang="hu-HU" sz="800" dirty="0" err="1"/>
              <a:t>vestibulum</a:t>
            </a:r>
            <a:r>
              <a:rPr lang="hu-HU" sz="800" dirty="0"/>
              <a:t> </a:t>
            </a:r>
            <a:r>
              <a:rPr lang="hu-HU" sz="800" dirty="0" err="1"/>
              <a:t>dapibus</a:t>
            </a:r>
            <a:r>
              <a:rPr lang="hu-HU" sz="800" dirty="0"/>
              <a:t> </a:t>
            </a:r>
            <a:r>
              <a:rPr lang="hu-HU" sz="800" dirty="0" err="1"/>
              <a:t>nibh</a:t>
            </a:r>
            <a:r>
              <a:rPr lang="hu-HU" sz="800" dirty="0"/>
              <a:t>.</a:t>
            </a:r>
          </a:p>
          <a:p>
            <a:pPr algn="just"/>
            <a:r>
              <a:rPr lang="hu-HU" sz="800" dirty="0" err="1"/>
              <a:t>Praesent</a:t>
            </a:r>
            <a:r>
              <a:rPr lang="hu-HU" sz="800" dirty="0"/>
              <a:t> </a:t>
            </a:r>
            <a:r>
              <a:rPr lang="hu-HU" sz="800" dirty="0" err="1"/>
              <a:t>cursus</a:t>
            </a:r>
            <a:r>
              <a:rPr lang="hu-HU" sz="800" dirty="0"/>
              <a:t> </a:t>
            </a:r>
            <a:r>
              <a:rPr lang="hu-HU" sz="800" dirty="0" err="1"/>
              <a:t>laoreet</a:t>
            </a:r>
            <a:r>
              <a:rPr lang="hu-HU" sz="800" dirty="0"/>
              <a:t> </a:t>
            </a:r>
            <a:r>
              <a:rPr lang="hu-HU" sz="800" dirty="0" err="1"/>
              <a:t>nunc</a:t>
            </a:r>
            <a:r>
              <a:rPr lang="hu-HU" sz="800" dirty="0"/>
              <a:t> non </a:t>
            </a:r>
            <a:r>
              <a:rPr lang="hu-HU" sz="800" dirty="0" err="1"/>
              <a:t>semper</a:t>
            </a:r>
            <a:r>
              <a:rPr lang="hu-HU" sz="800" dirty="0"/>
              <a:t>. </a:t>
            </a:r>
            <a:r>
              <a:rPr lang="hu-HU" sz="800" dirty="0" err="1"/>
              <a:t>Mauris</a:t>
            </a:r>
            <a:r>
              <a:rPr lang="hu-HU" sz="800" dirty="0"/>
              <a:t> </a:t>
            </a:r>
            <a:r>
              <a:rPr lang="hu-HU" sz="800" dirty="0" err="1"/>
              <a:t>dictum</a:t>
            </a:r>
            <a:r>
              <a:rPr lang="hu-HU" sz="800" dirty="0"/>
              <a:t> sem </a:t>
            </a:r>
            <a:r>
              <a:rPr lang="hu-HU" sz="800" dirty="0" err="1"/>
              <a:t>viverra</a:t>
            </a:r>
            <a:r>
              <a:rPr lang="hu-HU" sz="800" dirty="0"/>
              <a:t> </a:t>
            </a:r>
            <a:r>
              <a:rPr lang="hu-HU" sz="800" dirty="0" err="1"/>
              <a:t>sapien</a:t>
            </a:r>
            <a:r>
              <a:rPr lang="hu-HU" sz="800" dirty="0"/>
              <a:t> </a:t>
            </a:r>
            <a:r>
              <a:rPr lang="hu-HU" sz="800" dirty="0" err="1"/>
              <a:t>eleifend</a:t>
            </a:r>
            <a:r>
              <a:rPr lang="hu-HU" sz="800" dirty="0"/>
              <a:t> </a:t>
            </a:r>
            <a:r>
              <a:rPr lang="hu-HU" sz="800" dirty="0" err="1"/>
              <a:t>dignissim</a:t>
            </a:r>
            <a:r>
              <a:rPr lang="hu-HU" sz="800" dirty="0"/>
              <a:t>. </a:t>
            </a:r>
            <a:r>
              <a:rPr lang="hu-HU" sz="800" dirty="0" err="1"/>
              <a:t>Fusce</a:t>
            </a:r>
            <a:r>
              <a:rPr lang="hu-HU" sz="800" dirty="0"/>
              <a:t> </a:t>
            </a:r>
            <a:r>
              <a:rPr lang="hu-HU" sz="800" dirty="0" err="1"/>
              <a:t>ac</a:t>
            </a:r>
            <a:r>
              <a:rPr lang="hu-HU" sz="800" dirty="0"/>
              <a:t> </a:t>
            </a:r>
            <a:r>
              <a:rPr lang="hu-HU" sz="800" dirty="0" err="1"/>
              <a:t>congue</a:t>
            </a:r>
            <a:r>
              <a:rPr lang="hu-HU" sz="800" dirty="0"/>
              <a:t> </a:t>
            </a:r>
            <a:r>
              <a:rPr lang="hu-HU" sz="800" dirty="0" err="1"/>
              <a:t>lorem</a:t>
            </a:r>
            <a:r>
              <a:rPr lang="hu-HU" sz="800" dirty="0"/>
              <a:t>. </a:t>
            </a:r>
            <a:r>
              <a:rPr lang="hu-HU" sz="800" dirty="0" err="1"/>
              <a:t>Sed</a:t>
            </a:r>
            <a:r>
              <a:rPr lang="hu-HU" sz="800" dirty="0"/>
              <a:t> </a:t>
            </a:r>
            <a:r>
              <a:rPr lang="hu-HU" sz="800" dirty="0" err="1"/>
              <a:t>sit</a:t>
            </a:r>
            <a:r>
              <a:rPr lang="hu-HU" sz="800" dirty="0"/>
              <a:t> </a:t>
            </a:r>
            <a:r>
              <a:rPr lang="hu-HU" sz="800" dirty="0" err="1"/>
              <a:t>amet</a:t>
            </a:r>
            <a:r>
              <a:rPr lang="hu-HU" sz="800" dirty="0"/>
              <a:t> </a:t>
            </a:r>
            <a:r>
              <a:rPr lang="hu-HU" sz="800" dirty="0" err="1"/>
              <a:t>libero</a:t>
            </a:r>
            <a:r>
              <a:rPr lang="hu-HU" sz="800" dirty="0"/>
              <a:t> </a:t>
            </a:r>
            <a:r>
              <a:rPr lang="hu-HU" sz="800" dirty="0" err="1"/>
              <a:t>euismod</a:t>
            </a:r>
            <a:r>
              <a:rPr lang="hu-HU" sz="800" dirty="0"/>
              <a:t>, </a:t>
            </a:r>
            <a:r>
              <a:rPr lang="hu-HU" sz="800" dirty="0" err="1"/>
              <a:t>vestibulum</a:t>
            </a:r>
            <a:r>
              <a:rPr lang="hu-HU" sz="800" dirty="0"/>
              <a:t> </a:t>
            </a:r>
            <a:r>
              <a:rPr lang="hu-HU" sz="800" dirty="0" err="1"/>
              <a:t>ipsum</a:t>
            </a:r>
            <a:r>
              <a:rPr lang="hu-HU" sz="800" dirty="0"/>
              <a:t> </a:t>
            </a:r>
            <a:r>
              <a:rPr lang="hu-HU" sz="800" dirty="0" err="1"/>
              <a:t>at</a:t>
            </a:r>
            <a:r>
              <a:rPr lang="hu-HU" sz="800" dirty="0"/>
              <a:t>, </a:t>
            </a:r>
            <a:r>
              <a:rPr lang="hu-HU" sz="800" dirty="0" err="1"/>
              <a:t>pretium</a:t>
            </a:r>
            <a:r>
              <a:rPr lang="hu-HU" sz="800" dirty="0"/>
              <a:t> </a:t>
            </a:r>
            <a:r>
              <a:rPr lang="hu-HU" sz="800" dirty="0" err="1"/>
              <a:t>mauris</a:t>
            </a:r>
            <a:r>
              <a:rPr lang="hu-HU" sz="800" dirty="0"/>
              <a:t>. </a:t>
            </a:r>
            <a:r>
              <a:rPr lang="hu-HU" sz="800" dirty="0" err="1"/>
              <a:t>Vivamus</a:t>
            </a:r>
            <a:r>
              <a:rPr lang="hu-HU" sz="800" dirty="0"/>
              <a:t> </a:t>
            </a:r>
            <a:r>
              <a:rPr lang="hu-HU" sz="800" dirty="0" err="1"/>
              <a:t>volutpat</a:t>
            </a:r>
            <a:r>
              <a:rPr lang="hu-HU" sz="800" dirty="0"/>
              <a:t> </a:t>
            </a:r>
            <a:r>
              <a:rPr lang="hu-HU" sz="800" dirty="0" err="1"/>
              <a:t>pellentesque</a:t>
            </a:r>
            <a:r>
              <a:rPr lang="hu-HU" sz="800" dirty="0"/>
              <a:t> </a:t>
            </a:r>
            <a:r>
              <a:rPr lang="hu-HU" sz="800" dirty="0" err="1"/>
              <a:t>tempor</a:t>
            </a:r>
            <a:r>
              <a:rPr lang="hu-HU" sz="800" dirty="0"/>
              <a:t>. </a:t>
            </a:r>
            <a:r>
              <a:rPr lang="hu-HU" sz="800" dirty="0" err="1"/>
              <a:t>Cras</a:t>
            </a:r>
            <a:r>
              <a:rPr lang="hu-HU" sz="800" dirty="0"/>
              <a:t> </a:t>
            </a:r>
            <a:r>
              <a:rPr lang="hu-HU" sz="800" dirty="0" err="1"/>
              <a:t>convallis</a:t>
            </a:r>
            <a:r>
              <a:rPr lang="hu-HU" sz="800" dirty="0"/>
              <a:t> </a:t>
            </a:r>
            <a:r>
              <a:rPr lang="hu-HU" sz="800" dirty="0" err="1"/>
              <a:t>tristique</a:t>
            </a:r>
            <a:r>
              <a:rPr lang="hu-HU" sz="800" dirty="0"/>
              <a:t> </a:t>
            </a:r>
            <a:r>
              <a:rPr lang="hu-HU" sz="800" dirty="0" err="1"/>
              <a:t>purus</a:t>
            </a:r>
            <a:r>
              <a:rPr lang="hu-HU" sz="800" dirty="0"/>
              <a:t> </a:t>
            </a:r>
            <a:r>
              <a:rPr lang="hu-HU" sz="800" dirty="0" err="1"/>
              <a:t>in</a:t>
            </a:r>
            <a:r>
              <a:rPr lang="hu-HU" sz="800" dirty="0"/>
              <a:t> </a:t>
            </a:r>
            <a:r>
              <a:rPr lang="hu-HU" sz="800" dirty="0" err="1"/>
              <a:t>vestibulum</a:t>
            </a:r>
            <a:r>
              <a:rPr lang="hu-HU" sz="800" dirty="0"/>
              <a:t>. </a:t>
            </a:r>
            <a:r>
              <a:rPr lang="hu-HU" sz="800" dirty="0" err="1"/>
              <a:t>Fusce</a:t>
            </a:r>
            <a:r>
              <a:rPr lang="hu-HU" sz="800" dirty="0"/>
              <a:t> </a:t>
            </a:r>
            <a:r>
              <a:rPr lang="hu-HU" sz="800" dirty="0" err="1"/>
              <a:t>ultricies</a:t>
            </a:r>
            <a:r>
              <a:rPr lang="hu-HU" sz="800" dirty="0"/>
              <a:t> </a:t>
            </a:r>
            <a:r>
              <a:rPr lang="hu-HU" sz="800" dirty="0" err="1"/>
              <a:t>mauris</a:t>
            </a:r>
            <a:r>
              <a:rPr lang="hu-HU" sz="800" dirty="0"/>
              <a:t> a </a:t>
            </a:r>
            <a:r>
              <a:rPr lang="hu-HU" sz="800" dirty="0" err="1"/>
              <a:t>augue</a:t>
            </a:r>
            <a:r>
              <a:rPr lang="hu-HU" sz="800" dirty="0"/>
              <a:t> </a:t>
            </a:r>
            <a:r>
              <a:rPr lang="hu-HU" sz="800" dirty="0" err="1"/>
              <a:t>varius</a:t>
            </a:r>
            <a:r>
              <a:rPr lang="hu-HU" sz="800" dirty="0"/>
              <a:t> </a:t>
            </a:r>
            <a:r>
              <a:rPr lang="hu-HU" sz="800" dirty="0" err="1"/>
              <a:t>sollicitudin</a:t>
            </a:r>
            <a:r>
              <a:rPr lang="hu-HU" sz="800" dirty="0"/>
              <a:t>. </a:t>
            </a:r>
            <a:r>
              <a:rPr lang="hu-HU" sz="800" dirty="0" err="1"/>
              <a:t>Nullam</a:t>
            </a:r>
            <a:r>
              <a:rPr lang="hu-HU" sz="800" dirty="0"/>
              <a:t> </a:t>
            </a:r>
            <a:r>
              <a:rPr lang="hu-HU" sz="800" dirty="0" err="1"/>
              <a:t>interdum</a:t>
            </a:r>
            <a:r>
              <a:rPr lang="hu-HU" sz="800" dirty="0"/>
              <a:t>, </a:t>
            </a:r>
            <a:r>
              <a:rPr lang="hu-HU" sz="800" dirty="0" err="1"/>
              <a:t>neque</a:t>
            </a:r>
            <a:r>
              <a:rPr lang="hu-HU" sz="800" dirty="0"/>
              <a:t> </a:t>
            </a:r>
            <a:r>
              <a:rPr lang="hu-HU" sz="800" dirty="0" err="1"/>
              <a:t>at</a:t>
            </a:r>
            <a:r>
              <a:rPr lang="hu-HU" sz="800" dirty="0"/>
              <a:t> </a:t>
            </a:r>
            <a:r>
              <a:rPr lang="hu-HU" sz="800" dirty="0" err="1"/>
              <a:t>laoreet</a:t>
            </a:r>
            <a:r>
              <a:rPr lang="hu-HU" sz="800" dirty="0"/>
              <a:t> </a:t>
            </a:r>
            <a:r>
              <a:rPr lang="hu-HU" sz="800" dirty="0" err="1"/>
              <a:t>rhoncus</a:t>
            </a:r>
            <a:r>
              <a:rPr lang="hu-HU" sz="800" dirty="0"/>
              <a:t>, sem ante </a:t>
            </a:r>
            <a:r>
              <a:rPr lang="hu-HU" sz="800" dirty="0" err="1"/>
              <a:t>rutrum</a:t>
            </a:r>
            <a:r>
              <a:rPr lang="hu-HU" sz="800" dirty="0"/>
              <a:t> </a:t>
            </a:r>
            <a:r>
              <a:rPr lang="hu-HU" sz="800" dirty="0" err="1"/>
              <a:t>velit</a:t>
            </a:r>
            <a:r>
              <a:rPr lang="hu-HU" sz="800" dirty="0"/>
              <a:t>, vitae </a:t>
            </a:r>
            <a:r>
              <a:rPr lang="hu-HU" sz="800" dirty="0" err="1"/>
              <a:t>cursus</a:t>
            </a:r>
            <a:r>
              <a:rPr lang="hu-HU" sz="800" dirty="0"/>
              <a:t> </a:t>
            </a:r>
            <a:r>
              <a:rPr lang="hu-HU" sz="800" dirty="0" err="1"/>
              <a:t>velit</a:t>
            </a:r>
            <a:r>
              <a:rPr lang="hu-HU" sz="800" dirty="0"/>
              <a:t> </a:t>
            </a:r>
            <a:r>
              <a:rPr lang="hu-HU" sz="800" dirty="0" err="1"/>
              <a:t>diam</a:t>
            </a:r>
            <a:r>
              <a:rPr lang="hu-HU" sz="800" dirty="0"/>
              <a:t> non </a:t>
            </a:r>
            <a:r>
              <a:rPr lang="hu-HU" sz="800" dirty="0" err="1"/>
              <a:t>dui</a:t>
            </a:r>
            <a:r>
              <a:rPr lang="hu-HU" sz="800" dirty="0"/>
              <a:t>.</a:t>
            </a:r>
          </a:p>
          <a:p>
            <a:pPr algn="just"/>
            <a:r>
              <a:rPr lang="hu-HU" sz="800" dirty="0" err="1"/>
              <a:t>Aliquam</a:t>
            </a:r>
            <a:r>
              <a:rPr lang="hu-HU" sz="800" dirty="0"/>
              <a:t> </a:t>
            </a:r>
            <a:r>
              <a:rPr lang="hu-HU" sz="800" dirty="0" err="1"/>
              <a:t>scelerisque</a:t>
            </a:r>
            <a:r>
              <a:rPr lang="hu-HU" sz="800" dirty="0"/>
              <a:t> </a:t>
            </a:r>
            <a:r>
              <a:rPr lang="hu-HU" sz="800" dirty="0" err="1"/>
              <a:t>nisi</a:t>
            </a:r>
            <a:r>
              <a:rPr lang="hu-HU" sz="800" dirty="0"/>
              <a:t> </a:t>
            </a:r>
            <a:r>
              <a:rPr lang="hu-HU" sz="800" dirty="0" err="1"/>
              <a:t>metus</a:t>
            </a:r>
            <a:r>
              <a:rPr lang="hu-HU" sz="800" dirty="0"/>
              <a:t>, </a:t>
            </a:r>
            <a:r>
              <a:rPr lang="hu-HU" sz="800" dirty="0" err="1"/>
              <a:t>at</a:t>
            </a:r>
            <a:r>
              <a:rPr lang="hu-HU" sz="800" dirty="0"/>
              <a:t> </a:t>
            </a:r>
            <a:r>
              <a:rPr lang="hu-HU" sz="800" dirty="0" err="1"/>
              <a:t>aliquam</a:t>
            </a:r>
            <a:r>
              <a:rPr lang="hu-HU" sz="800" dirty="0"/>
              <a:t> </a:t>
            </a:r>
            <a:r>
              <a:rPr lang="hu-HU" sz="800" dirty="0" err="1"/>
              <a:t>risus</a:t>
            </a:r>
            <a:r>
              <a:rPr lang="hu-HU" sz="800" dirty="0"/>
              <a:t> </a:t>
            </a:r>
            <a:r>
              <a:rPr lang="hu-HU" sz="800" dirty="0" err="1"/>
              <a:t>ornare</a:t>
            </a:r>
            <a:r>
              <a:rPr lang="hu-HU" sz="800" dirty="0"/>
              <a:t> vitae. </a:t>
            </a:r>
            <a:r>
              <a:rPr lang="hu-HU" sz="800" dirty="0" err="1"/>
              <a:t>Pellentesque</a:t>
            </a:r>
            <a:r>
              <a:rPr lang="hu-HU" sz="800" dirty="0"/>
              <a:t> </a:t>
            </a:r>
            <a:r>
              <a:rPr lang="hu-HU" sz="800" dirty="0" err="1"/>
              <a:t>eu</a:t>
            </a:r>
            <a:r>
              <a:rPr lang="hu-HU" sz="800" dirty="0"/>
              <a:t> </a:t>
            </a:r>
            <a:r>
              <a:rPr lang="hu-HU" sz="800" dirty="0" err="1"/>
              <a:t>ligula</a:t>
            </a:r>
            <a:r>
              <a:rPr lang="hu-HU" sz="800" dirty="0"/>
              <a:t> </a:t>
            </a:r>
            <a:r>
              <a:rPr lang="hu-HU" sz="800" dirty="0" err="1"/>
              <a:t>rutrum</a:t>
            </a:r>
            <a:r>
              <a:rPr lang="hu-HU" sz="800" dirty="0"/>
              <a:t>, </a:t>
            </a:r>
            <a:r>
              <a:rPr lang="hu-HU" sz="800" dirty="0" err="1"/>
              <a:t>auctor</a:t>
            </a:r>
            <a:r>
              <a:rPr lang="hu-HU" sz="800" dirty="0"/>
              <a:t> </a:t>
            </a:r>
            <a:r>
              <a:rPr lang="hu-HU" sz="800" dirty="0" err="1"/>
              <a:t>arcu</a:t>
            </a:r>
            <a:r>
              <a:rPr lang="hu-HU" sz="800" dirty="0"/>
              <a:t> </a:t>
            </a:r>
            <a:r>
              <a:rPr lang="hu-HU" sz="800" dirty="0" err="1"/>
              <a:t>ac</a:t>
            </a:r>
            <a:r>
              <a:rPr lang="hu-HU" sz="800" dirty="0"/>
              <a:t>, </a:t>
            </a:r>
            <a:r>
              <a:rPr lang="hu-HU" sz="800" dirty="0" err="1"/>
              <a:t>posuere</a:t>
            </a:r>
            <a:r>
              <a:rPr lang="hu-HU" sz="800" dirty="0"/>
              <a:t> </a:t>
            </a:r>
            <a:r>
              <a:rPr lang="hu-HU" sz="800" dirty="0" err="1"/>
              <a:t>augue</a:t>
            </a:r>
            <a:r>
              <a:rPr lang="hu-HU" sz="800" dirty="0"/>
              <a:t>. </a:t>
            </a:r>
            <a:r>
              <a:rPr lang="hu-HU" sz="800" dirty="0" err="1"/>
              <a:t>Vivamus</a:t>
            </a:r>
            <a:r>
              <a:rPr lang="hu-HU" sz="800" dirty="0"/>
              <a:t> </a:t>
            </a:r>
            <a:r>
              <a:rPr lang="hu-HU" sz="800" dirty="0" err="1"/>
              <a:t>pretium</a:t>
            </a:r>
            <a:r>
              <a:rPr lang="hu-HU" sz="800" dirty="0"/>
              <a:t> </a:t>
            </a:r>
            <a:r>
              <a:rPr lang="hu-HU" sz="800" dirty="0" err="1"/>
              <a:t>efficitur</a:t>
            </a:r>
            <a:r>
              <a:rPr lang="hu-HU" sz="800" dirty="0"/>
              <a:t> </a:t>
            </a:r>
            <a:r>
              <a:rPr lang="hu-HU" sz="800" dirty="0" err="1"/>
              <a:t>imperdiet</a:t>
            </a:r>
            <a:r>
              <a:rPr lang="hu-HU" sz="800" dirty="0"/>
              <a:t>. </a:t>
            </a:r>
            <a:r>
              <a:rPr lang="hu-HU" sz="800" dirty="0" err="1"/>
              <a:t>Etiam</a:t>
            </a:r>
            <a:r>
              <a:rPr lang="hu-HU" sz="800" dirty="0"/>
              <a:t> </a:t>
            </a:r>
            <a:r>
              <a:rPr lang="hu-HU" sz="800" dirty="0" err="1"/>
              <a:t>arcu</a:t>
            </a:r>
            <a:r>
              <a:rPr lang="hu-HU" sz="800" dirty="0"/>
              <a:t> </a:t>
            </a:r>
            <a:r>
              <a:rPr lang="hu-HU" sz="800" dirty="0" err="1"/>
              <a:t>orci</a:t>
            </a:r>
            <a:r>
              <a:rPr lang="hu-HU" sz="800" dirty="0"/>
              <a:t>, porta et </a:t>
            </a:r>
            <a:r>
              <a:rPr lang="hu-HU" sz="800" dirty="0" err="1"/>
              <a:t>fringilla</a:t>
            </a:r>
            <a:r>
              <a:rPr lang="hu-HU" sz="800" dirty="0"/>
              <a:t> </a:t>
            </a:r>
            <a:r>
              <a:rPr lang="hu-HU" sz="800" dirty="0" err="1"/>
              <a:t>in</a:t>
            </a:r>
            <a:r>
              <a:rPr lang="hu-HU" sz="800" dirty="0"/>
              <a:t>, </a:t>
            </a:r>
            <a:r>
              <a:rPr lang="hu-HU" sz="800" dirty="0" err="1"/>
              <a:t>suscipit</a:t>
            </a:r>
            <a:r>
              <a:rPr lang="hu-HU" sz="800" dirty="0"/>
              <a:t> </a:t>
            </a:r>
            <a:r>
              <a:rPr lang="hu-HU" sz="800" dirty="0" err="1"/>
              <a:t>sit</a:t>
            </a:r>
            <a:r>
              <a:rPr lang="hu-HU" sz="800" dirty="0"/>
              <a:t> </a:t>
            </a:r>
            <a:r>
              <a:rPr lang="hu-HU" sz="800" dirty="0" err="1"/>
              <a:t>amet</a:t>
            </a:r>
            <a:r>
              <a:rPr lang="hu-HU" sz="800" dirty="0"/>
              <a:t> </a:t>
            </a:r>
            <a:r>
              <a:rPr lang="hu-HU" sz="800" dirty="0" err="1"/>
              <a:t>dui</a:t>
            </a:r>
            <a:r>
              <a:rPr lang="hu-HU" sz="800" dirty="0"/>
              <a:t>. </a:t>
            </a:r>
            <a:r>
              <a:rPr lang="hu-HU" sz="800" dirty="0" err="1"/>
              <a:t>Nam</a:t>
            </a:r>
            <a:r>
              <a:rPr lang="hu-HU" sz="800" dirty="0"/>
              <a:t> </a:t>
            </a:r>
            <a:r>
              <a:rPr lang="hu-HU" sz="800" dirty="0" err="1"/>
              <a:t>laoreet</a:t>
            </a:r>
            <a:r>
              <a:rPr lang="hu-HU" sz="800" dirty="0"/>
              <a:t> </a:t>
            </a:r>
            <a:r>
              <a:rPr lang="hu-HU" sz="800" dirty="0" err="1"/>
              <a:t>eu</a:t>
            </a:r>
            <a:r>
              <a:rPr lang="hu-HU" sz="800" dirty="0"/>
              <a:t> </a:t>
            </a:r>
            <a:r>
              <a:rPr lang="hu-HU" sz="800" dirty="0" err="1"/>
              <a:t>nisl</a:t>
            </a:r>
            <a:r>
              <a:rPr lang="hu-HU" sz="800" dirty="0"/>
              <a:t> a </a:t>
            </a:r>
            <a:r>
              <a:rPr lang="hu-HU" sz="800" dirty="0" err="1"/>
              <a:t>consequat</a:t>
            </a:r>
            <a:r>
              <a:rPr lang="hu-HU" sz="800" dirty="0"/>
              <a:t>. </a:t>
            </a:r>
            <a:r>
              <a:rPr lang="hu-HU" sz="800" dirty="0" err="1"/>
              <a:t>Vivamus</a:t>
            </a:r>
            <a:r>
              <a:rPr lang="hu-HU" sz="800" dirty="0"/>
              <a:t> </a:t>
            </a:r>
            <a:r>
              <a:rPr lang="hu-HU" sz="800" dirty="0" err="1"/>
              <a:t>consectetur</a:t>
            </a:r>
            <a:r>
              <a:rPr lang="hu-HU" sz="800" dirty="0"/>
              <a:t> </a:t>
            </a:r>
            <a:r>
              <a:rPr lang="hu-HU" sz="800" dirty="0" err="1"/>
              <a:t>lectus</a:t>
            </a:r>
            <a:r>
              <a:rPr lang="hu-HU" sz="800" dirty="0"/>
              <a:t> </a:t>
            </a:r>
            <a:r>
              <a:rPr lang="hu-HU" sz="800" dirty="0" err="1"/>
              <a:t>sed</a:t>
            </a:r>
            <a:r>
              <a:rPr lang="hu-HU" sz="800" dirty="0"/>
              <a:t> </a:t>
            </a:r>
            <a:r>
              <a:rPr lang="hu-HU" sz="800" dirty="0" err="1"/>
              <a:t>vestibulum</a:t>
            </a:r>
            <a:r>
              <a:rPr lang="hu-HU" sz="800" dirty="0"/>
              <a:t> </a:t>
            </a:r>
            <a:r>
              <a:rPr lang="hu-HU" sz="800" dirty="0" err="1"/>
              <a:t>lacinia</a:t>
            </a:r>
            <a:r>
              <a:rPr lang="hu-HU" sz="800" dirty="0"/>
              <a:t>. </a:t>
            </a:r>
            <a:r>
              <a:rPr lang="hu-HU" sz="800" dirty="0" err="1"/>
              <a:t>Mauris</a:t>
            </a:r>
            <a:r>
              <a:rPr lang="hu-HU" sz="800" dirty="0"/>
              <a:t> </a:t>
            </a:r>
            <a:r>
              <a:rPr lang="hu-HU" sz="800" dirty="0" err="1"/>
              <a:t>augue</a:t>
            </a:r>
            <a:r>
              <a:rPr lang="hu-HU" sz="800" dirty="0"/>
              <a:t> </a:t>
            </a:r>
            <a:r>
              <a:rPr lang="hu-HU" sz="800" dirty="0" err="1"/>
              <a:t>massa</a:t>
            </a:r>
            <a:r>
              <a:rPr lang="hu-HU" sz="800" dirty="0"/>
              <a:t>, </a:t>
            </a:r>
            <a:r>
              <a:rPr lang="hu-HU" sz="800" dirty="0" err="1"/>
              <a:t>euismod</a:t>
            </a:r>
            <a:r>
              <a:rPr lang="hu-HU" sz="800" dirty="0"/>
              <a:t> </a:t>
            </a:r>
            <a:r>
              <a:rPr lang="hu-HU" sz="800" dirty="0" err="1"/>
              <a:t>nec</a:t>
            </a:r>
            <a:r>
              <a:rPr lang="hu-HU" sz="800" dirty="0"/>
              <a:t> </a:t>
            </a:r>
            <a:r>
              <a:rPr lang="hu-HU" sz="800" dirty="0" err="1"/>
              <a:t>finibus</a:t>
            </a:r>
            <a:r>
              <a:rPr lang="hu-HU" sz="800" dirty="0"/>
              <a:t> a, </a:t>
            </a:r>
            <a:r>
              <a:rPr lang="hu-HU" sz="800" dirty="0" err="1"/>
              <a:t>suscipit</a:t>
            </a:r>
            <a:r>
              <a:rPr lang="hu-HU" sz="800" dirty="0"/>
              <a:t> </a:t>
            </a:r>
            <a:r>
              <a:rPr lang="hu-HU" sz="800" dirty="0" err="1"/>
              <a:t>id</a:t>
            </a:r>
            <a:r>
              <a:rPr lang="hu-HU" sz="800" dirty="0"/>
              <a:t> sem. </a:t>
            </a:r>
            <a:r>
              <a:rPr lang="hu-HU" sz="800" dirty="0" err="1"/>
              <a:t>Duis</a:t>
            </a:r>
            <a:r>
              <a:rPr lang="hu-HU" sz="800" dirty="0"/>
              <a:t> </a:t>
            </a:r>
            <a:r>
              <a:rPr lang="hu-HU" sz="800" dirty="0" err="1"/>
              <a:t>sit</a:t>
            </a:r>
            <a:r>
              <a:rPr lang="hu-HU" sz="800" dirty="0"/>
              <a:t> </a:t>
            </a:r>
            <a:r>
              <a:rPr lang="hu-HU" sz="800" dirty="0" err="1"/>
              <a:t>amet</a:t>
            </a:r>
            <a:r>
              <a:rPr lang="hu-HU" sz="800" dirty="0"/>
              <a:t> </a:t>
            </a:r>
            <a:r>
              <a:rPr lang="hu-HU" sz="800" dirty="0" err="1"/>
              <a:t>rutrum</a:t>
            </a:r>
            <a:r>
              <a:rPr lang="hu-HU" sz="800" dirty="0"/>
              <a:t> </a:t>
            </a:r>
            <a:r>
              <a:rPr lang="hu-HU" sz="800" dirty="0" err="1"/>
              <a:t>risus</a:t>
            </a:r>
            <a:r>
              <a:rPr lang="hu-HU" sz="800" dirty="0"/>
              <a:t>. </a:t>
            </a:r>
            <a:r>
              <a:rPr lang="hu-HU" sz="800" dirty="0" err="1"/>
              <a:t>Cras</a:t>
            </a:r>
            <a:r>
              <a:rPr lang="hu-HU" sz="800" dirty="0"/>
              <a:t> vitae </a:t>
            </a:r>
            <a:r>
              <a:rPr lang="hu-HU" sz="800" dirty="0" err="1"/>
              <a:t>libero</a:t>
            </a:r>
            <a:r>
              <a:rPr lang="hu-HU" sz="800" dirty="0"/>
              <a:t> </a:t>
            </a:r>
            <a:r>
              <a:rPr lang="hu-HU" sz="800" dirty="0" err="1"/>
              <a:t>iaculis</a:t>
            </a:r>
            <a:r>
              <a:rPr lang="hu-HU" sz="800" dirty="0"/>
              <a:t>, </a:t>
            </a:r>
            <a:r>
              <a:rPr lang="hu-HU" sz="800" dirty="0" err="1"/>
              <a:t>finibus</a:t>
            </a:r>
            <a:r>
              <a:rPr lang="hu-HU" sz="800" dirty="0"/>
              <a:t> </a:t>
            </a:r>
            <a:r>
              <a:rPr lang="hu-HU" sz="800" dirty="0" err="1"/>
              <a:t>lorem</a:t>
            </a:r>
            <a:r>
              <a:rPr lang="hu-HU" sz="800" dirty="0"/>
              <a:t> </a:t>
            </a:r>
            <a:r>
              <a:rPr lang="hu-HU" sz="800" dirty="0" err="1"/>
              <a:t>quis</a:t>
            </a:r>
            <a:r>
              <a:rPr lang="hu-HU" sz="800" dirty="0"/>
              <a:t>, </a:t>
            </a:r>
            <a:r>
              <a:rPr lang="hu-HU" sz="800" dirty="0" err="1"/>
              <a:t>posuere</a:t>
            </a:r>
            <a:r>
              <a:rPr lang="hu-HU" sz="800" dirty="0"/>
              <a:t> </a:t>
            </a:r>
            <a:r>
              <a:rPr lang="hu-HU" sz="800" dirty="0" err="1"/>
              <a:t>enim</a:t>
            </a:r>
            <a:r>
              <a:rPr lang="hu-HU" sz="800" dirty="0"/>
              <a:t>. Integer </a:t>
            </a:r>
            <a:r>
              <a:rPr lang="hu-HU" sz="800" dirty="0" err="1"/>
              <a:t>tempus</a:t>
            </a:r>
            <a:r>
              <a:rPr lang="hu-HU" sz="800" dirty="0"/>
              <a:t> </a:t>
            </a:r>
            <a:r>
              <a:rPr lang="hu-HU" sz="800" dirty="0" err="1"/>
              <a:t>iaculis</a:t>
            </a:r>
            <a:r>
              <a:rPr lang="hu-HU" sz="800" dirty="0"/>
              <a:t> </a:t>
            </a:r>
            <a:r>
              <a:rPr lang="hu-HU" sz="800" dirty="0" err="1"/>
              <a:t>consequat</a:t>
            </a:r>
            <a:r>
              <a:rPr lang="hu-HU" sz="800" dirty="0"/>
              <a:t>. </a:t>
            </a:r>
            <a:r>
              <a:rPr lang="hu-HU" sz="800" dirty="0" err="1"/>
              <a:t>Vestibulum</a:t>
            </a:r>
            <a:r>
              <a:rPr lang="hu-HU" sz="800" dirty="0"/>
              <a:t> ante </a:t>
            </a:r>
            <a:r>
              <a:rPr lang="hu-HU" sz="800" dirty="0" err="1"/>
              <a:t>ipsum</a:t>
            </a:r>
            <a:r>
              <a:rPr lang="hu-HU" sz="800" dirty="0"/>
              <a:t> </a:t>
            </a:r>
            <a:r>
              <a:rPr lang="hu-HU" sz="800" dirty="0" err="1"/>
              <a:t>primis</a:t>
            </a:r>
            <a:r>
              <a:rPr lang="hu-HU" sz="800" dirty="0"/>
              <a:t> </a:t>
            </a:r>
            <a:r>
              <a:rPr lang="hu-HU" sz="800" dirty="0" err="1"/>
              <a:t>in</a:t>
            </a:r>
            <a:r>
              <a:rPr lang="hu-HU" sz="800" dirty="0"/>
              <a:t> </a:t>
            </a:r>
            <a:r>
              <a:rPr lang="hu-HU" sz="800" dirty="0" err="1"/>
              <a:t>faucibus</a:t>
            </a:r>
            <a:r>
              <a:rPr lang="hu-HU" sz="800" dirty="0"/>
              <a:t> </a:t>
            </a:r>
            <a:r>
              <a:rPr lang="hu-HU" sz="800" dirty="0" err="1"/>
              <a:t>orci</a:t>
            </a:r>
            <a:r>
              <a:rPr lang="hu-HU" sz="800" dirty="0"/>
              <a:t> </a:t>
            </a:r>
            <a:r>
              <a:rPr lang="hu-HU" sz="800" dirty="0" err="1"/>
              <a:t>luctus</a:t>
            </a:r>
            <a:r>
              <a:rPr lang="hu-HU" sz="800" dirty="0"/>
              <a:t> et </a:t>
            </a:r>
            <a:r>
              <a:rPr lang="hu-HU" sz="800" dirty="0" err="1"/>
              <a:t>ultrices</a:t>
            </a:r>
            <a:r>
              <a:rPr lang="hu-HU" sz="800" dirty="0"/>
              <a:t> </a:t>
            </a:r>
            <a:r>
              <a:rPr lang="hu-HU" sz="800" dirty="0" err="1"/>
              <a:t>posuere</a:t>
            </a:r>
            <a:r>
              <a:rPr lang="hu-HU" sz="800" dirty="0"/>
              <a:t> </a:t>
            </a:r>
            <a:r>
              <a:rPr lang="hu-HU" sz="800" dirty="0" err="1"/>
              <a:t>cubilia</a:t>
            </a:r>
            <a:r>
              <a:rPr lang="hu-HU" sz="800" dirty="0"/>
              <a:t> </a:t>
            </a:r>
            <a:r>
              <a:rPr lang="hu-HU" sz="800" dirty="0" err="1"/>
              <a:t>Curae</a:t>
            </a:r>
            <a:r>
              <a:rPr lang="hu-HU" sz="800" dirty="0"/>
              <a:t>; </a:t>
            </a:r>
            <a:r>
              <a:rPr lang="hu-HU" sz="800" dirty="0" err="1"/>
              <a:t>Aliquam</a:t>
            </a:r>
            <a:r>
              <a:rPr lang="hu-HU" sz="800" dirty="0"/>
              <a:t> </a:t>
            </a:r>
            <a:r>
              <a:rPr lang="hu-HU" sz="800" dirty="0" err="1"/>
              <a:t>erat</a:t>
            </a:r>
            <a:r>
              <a:rPr lang="hu-HU" sz="800" dirty="0"/>
              <a:t> </a:t>
            </a:r>
            <a:r>
              <a:rPr lang="hu-HU" sz="800" dirty="0" err="1"/>
              <a:t>volutpat</a:t>
            </a:r>
            <a:r>
              <a:rPr lang="hu-HU" sz="800" dirty="0"/>
              <a:t>.</a:t>
            </a:r>
          </a:p>
          <a:p>
            <a:pPr algn="just"/>
            <a:r>
              <a:rPr lang="hu-HU" sz="800" dirty="0" err="1"/>
              <a:t>Vestibulum</a:t>
            </a:r>
            <a:r>
              <a:rPr lang="hu-HU" sz="800" dirty="0"/>
              <a:t> ante </a:t>
            </a:r>
            <a:r>
              <a:rPr lang="hu-HU" sz="800" dirty="0" err="1"/>
              <a:t>ipsum</a:t>
            </a:r>
            <a:r>
              <a:rPr lang="hu-HU" sz="800" dirty="0"/>
              <a:t> </a:t>
            </a:r>
            <a:r>
              <a:rPr lang="hu-HU" sz="800" dirty="0" err="1"/>
              <a:t>primis</a:t>
            </a:r>
            <a:r>
              <a:rPr lang="hu-HU" sz="800" dirty="0"/>
              <a:t> </a:t>
            </a:r>
            <a:r>
              <a:rPr lang="hu-HU" sz="800" dirty="0" err="1"/>
              <a:t>in</a:t>
            </a:r>
            <a:r>
              <a:rPr lang="hu-HU" sz="800" dirty="0"/>
              <a:t> </a:t>
            </a:r>
            <a:r>
              <a:rPr lang="hu-HU" sz="800" dirty="0" err="1"/>
              <a:t>faucibus</a:t>
            </a:r>
            <a:r>
              <a:rPr lang="hu-HU" sz="800" dirty="0"/>
              <a:t> </a:t>
            </a:r>
            <a:r>
              <a:rPr lang="hu-HU" sz="800" dirty="0" err="1"/>
              <a:t>orci</a:t>
            </a:r>
            <a:r>
              <a:rPr lang="hu-HU" sz="800" dirty="0"/>
              <a:t> </a:t>
            </a:r>
            <a:r>
              <a:rPr lang="hu-HU" sz="800" dirty="0" err="1"/>
              <a:t>luctus</a:t>
            </a:r>
            <a:r>
              <a:rPr lang="hu-HU" sz="800" dirty="0"/>
              <a:t> et </a:t>
            </a:r>
            <a:r>
              <a:rPr lang="hu-HU" sz="800" dirty="0" err="1"/>
              <a:t>ultrices</a:t>
            </a:r>
            <a:r>
              <a:rPr lang="hu-HU" sz="800" dirty="0"/>
              <a:t> </a:t>
            </a:r>
            <a:r>
              <a:rPr lang="hu-HU" sz="800" dirty="0" err="1"/>
              <a:t>posuere</a:t>
            </a:r>
            <a:r>
              <a:rPr lang="hu-HU" sz="800" dirty="0"/>
              <a:t> </a:t>
            </a:r>
            <a:r>
              <a:rPr lang="hu-HU" sz="800" dirty="0" err="1"/>
              <a:t>cubilia</a:t>
            </a:r>
            <a:r>
              <a:rPr lang="hu-HU" sz="800" dirty="0"/>
              <a:t> </a:t>
            </a:r>
            <a:r>
              <a:rPr lang="hu-HU" sz="800" dirty="0" err="1"/>
              <a:t>Curae</a:t>
            </a:r>
            <a:r>
              <a:rPr lang="hu-HU" sz="800" dirty="0"/>
              <a:t>; Nulla </a:t>
            </a:r>
            <a:r>
              <a:rPr lang="hu-HU" sz="800" dirty="0" err="1"/>
              <a:t>at</a:t>
            </a:r>
            <a:r>
              <a:rPr lang="hu-HU" sz="800" dirty="0"/>
              <a:t> </a:t>
            </a:r>
            <a:r>
              <a:rPr lang="hu-HU" sz="800" dirty="0" err="1"/>
              <a:t>nisi</a:t>
            </a:r>
            <a:r>
              <a:rPr lang="hu-HU" sz="800" dirty="0"/>
              <a:t> </a:t>
            </a:r>
            <a:r>
              <a:rPr lang="hu-HU" sz="800" dirty="0" err="1"/>
              <a:t>rhoncus</a:t>
            </a:r>
            <a:r>
              <a:rPr lang="hu-HU" sz="800" dirty="0"/>
              <a:t>, </a:t>
            </a:r>
            <a:r>
              <a:rPr lang="hu-HU" sz="800" dirty="0" err="1"/>
              <a:t>ornare</a:t>
            </a:r>
            <a:r>
              <a:rPr lang="hu-HU" sz="800" dirty="0"/>
              <a:t> </a:t>
            </a:r>
            <a:r>
              <a:rPr lang="hu-HU" sz="800" dirty="0" err="1"/>
              <a:t>dui</a:t>
            </a:r>
            <a:r>
              <a:rPr lang="hu-HU" sz="800" dirty="0"/>
              <a:t> non, </a:t>
            </a:r>
            <a:r>
              <a:rPr lang="hu-HU" sz="800" dirty="0" err="1"/>
              <a:t>vehicula</a:t>
            </a:r>
            <a:r>
              <a:rPr lang="hu-HU" sz="800" dirty="0"/>
              <a:t> </a:t>
            </a:r>
            <a:r>
              <a:rPr lang="hu-HU" sz="800" dirty="0" err="1"/>
              <a:t>lacus</a:t>
            </a:r>
            <a:r>
              <a:rPr lang="hu-HU" sz="800" dirty="0"/>
              <a:t>. </a:t>
            </a:r>
            <a:r>
              <a:rPr lang="hu-HU" sz="800" dirty="0" err="1"/>
              <a:t>Pellentesque</a:t>
            </a:r>
            <a:r>
              <a:rPr lang="hu-HU" sz="800" dirty="0"/>
              <a:t> </a:t>
            </a:r>
            <a:r>
              <a:rPr lang="hu-HU" sz="800" dirty="0" err="1"/>
              <a:t>dapibus</a:t>
            </a:r>
            <a:r>
              <a:rPr lang="hu-HU" sz="800" dirty="0"/>
              <a:t> turpis </a:t>
            </a:r>
            <a:r>
              <a:rPr lang="hu-HU" sz="800" dirty="0" err="1"/>
              <a:t>sed</a:t>
            </a:r>
            <a:r>
              <a:rPr lang="hu-HU" sz="800" dirty="0"/>
              <a:t> mi </a:t>
            </a:r>
            <a:r>
              <a:rPr lang="hu-HU" sz="800" dirty="0" err="1"/>
              <a:t>commodo</a:t>
            </a:r>
            <a:r>
              <a:rPr lang="hu-HU" sz="800" dirty="0"/>
              <a:t> </a:t>
            </a:r>
            <a:r>
              <a:rPr lang="hu-HU" sz="800" dirty="0" err="1"/>
              <a:t>lacinia</a:t>
            </a:r>
            <a:r>
              <a:rPr lang="hu-HU" sz="800" dirty="0"/>
              <a:t>. </a:t>
            </a:r>
            <a:r>
              <a:rPr lang="hu-HU" sz="800" dirty="0" err="1"/>
              <a:t>Praesent</a:t>
            </a:r>
            <a:r>
              <a:rPr lang="hu-HU" sz="800" dirty="0"/>
              <a:t> a </a:t>
            </a:r>
            <a:r>
              <a:rPr lang="hu-HU" sz="800" dirty="0" err="1"/>
              <a:t>neque</a:t>
            </a:r>
            <a:r>
              <a:rPr lang="hu-HU" sz="800" dirty="0"/>
              <a:t> </a:t>
            </a:r>
            <a:r>
              <a:rPr lang="hu-HU" sz="800" dirty="0" err="1"/>
              <a:t>leo</a:t>
            </a:r>
            <a:r>
              <a:rPr lang="hu-HU" sz="800" dirty="0"/>
              <a:t>. </a:t>
            </a:r>
            <a:r>
              <a:rPr lang="hu-HU" sz="800" dirty="0" err="1"/>
              <a:t>Vestibulum</a:t>
            </a:r>
            <a:r>
              <a:rPr lang="hu-HU" sz="800" dirty="0"/>
              <a:t> ante </a:t>
            </a:r>
            <a:r>
              <a:rPr lang="hu-HU" sz="800" dirty="0" err="1"/>
              <a:t>ipsum</a:t>
            </a:r>
            <a:r>
              <a:rPr lang="hu-HU" sz="800" dirty="0"/>
              <a:t> </a:t>
            </a:r>
            <a:r>
              <a:rPr lang="hu-HU" sz="800" dirty="0" err="1"/>
              <a:t>primis</a:t>
            </a:r>
            <a:r>
              <a:rPr lang="hu-HU" sz="800" dirty="0"/>
              <a:t> </a:t>
            </a:r>
            <a:r>
              <a:rPr lang="hu-HU" sz="800" dirty="0" err="1"/>
              <a:t>in</a:t>
            </a:r>
            <a:r>
              <a:rPr lang="hu-HU" sz="800" dirty="0"/>
              <a:t> </a:t>
            </a:r>
            <a:r>
              <a:rPr lang="hu-HU" sz="800" dirty="0" err="1"/>
              <a:t>faucibus</a:t>
            </a:r>
            <a:r>
              <a:rPr lang="hu-HU" sz="800" dirty="0"/>
              <a:t> </a:t>
            </a:r>
            <a:r>
              <a:rPr lang="hu-HU" sz="800" dirty="0" err="1"/>
              <a:t>orci</a:t>
            </a:r>
            <a:r>
              <a:rPr lang="hu-HU" sz="800" dirty="0"/>
              <a:t> </a:t>
            </a:r>
            <a:r>
              <a:rPr lang="hu-HU" sz="800" dirty="0" err="1"/>
              <a:t>luctus</a:t>
            </a:r>
            <a:r>
              <a:rPr lang="hu-HU" sz="800" dirty="0"/>
              <a:t> et </a:t>
            </a:r>
            <a:r>
              <a:rPr lang="hu-HU" sz="800" dirty="0" err="1"/>
              <a:t>ultrices</a:t>
            </a:r>
            <a:r>
              <a:rPr lang="hu-HU" sz="800" dirty="0"/>
              <a:t> </a:t>
            </a:r>
            <a:r>
              <a:rPr lang="hu-HU" sz="800" dirty="0" err="1"/>
              <a:t>posuere</a:t>
            </a:r>
            <a:r>
              <a:rPr lang="hu-HU" sz="800" dirty="0"/>
              <a:t> </a:t>
            </a:r>
            <a:r>
              <a:rPr lang="hu-HU" sz="800" dirty="0" err="1"/>
              <a:t>cubilia</a:t>
            </a:r>
            <a:r>
              <a:rPr lang="hu-HU" sz="800" dirty="0"/>
              <a:t> </a:t>
            </a:r>
            <a:r>
              <a:rPr lang="hu-HU" sz="800" dirty="0" err="1"/>
              <a:t>Curae</a:t>
            </a:r>
            <a:r>
              <a:rPr lang="hu-HU" sz="800" dirty="0"/>
              <a:t>; </a:t>
            </a:r>
            <a:r>
              <a:rPr lang="hu-HU" sz="800" dirty="0" err="1"/>
              <a:t>Quisque</a:t>
            </a:r>
            <a:r>
              <a:rPr lang="hu-HU" sz="800" dirty="0"/>
              <a:t> </a:t>
            </a:r>
            <a:r>
              <a:rPr lang="hu-HU" sz="800" dirty="0" err="1"/>
              <a:t>aliquam</a:t>
            </a:r>
            <a:r>
              <a:rPr lang="hu-HU" sz="800" dirty="0"/>
              <a:t> </a:t>
            </a:r>
            <a:r>
              <a:rPr lang="hu-HU" sz="800" dirty="0" err="1"/>
              <a:t>mauris</a:t>
            </a:r>
            <a:r>
              <a:rPr lang="hu-HU" sz="800" dirty="0"/>
              <a:t> </a:t>
            </a:r>
            <a:r>
              <a:rPr lang="hu-HU" sz="800" dirty="0" err="1"/>
              <a:t>eu</a:t>
            </a:r>
            <a:r>
              <a:rPr lang="hu-HU" sz="800" dirty="0"/>
              <a:t> </a:t>
            </a:r>
            <a:r>
              <a:rPr lang="hu-HU" sz="800" dirty="0" err="1"/>
              <a:t>faucibus</a:t>
            </a:r>
            <a:r>
              <a:rPr lang="hu-HU" sz="800" dirty="0"/>
              <a:t> </a:t>
            </a:r>
            <a:r>
              <a:rPr lang="hu-HU" sz="800" dirty="0" err="1"/>
              <a:t>bibendum</a:t>
            </a:r>
            <a:r>
              <a:rPr lang="hu-HU" sz="800" dirty="0"/>
              <a:t>. </a:t>
            </a:r>
            <a:r>
              <a:rPr lang="hu-HU" sz="800" dirty="0" err="1"/>
              <a:t>Praesent</a:t>
            </a:r>
            <a:r>
              <a:rPr lang="hu-HU" sz="800" dirty="0"/>
              <a:t> </a:t>
            </a:r>
            <a:r>
              <a:rPr lang="hu-HU" sz="800" dirty="0" err="1"/>
              <a:t>ullamcorper</a:t>
            </a:r>
            <a:r>
              <a:rPr lang="hu-HU" sz="800" dirty="0"/>
              <a:t> </a:t>
            </a:r>
            <a:r>
              <a:rPr lang="hu-HU" sz="800" dirty="0" err="1"/>
              <a:t>molestie</a:t>
            </a:r>
            <a:r>
              <a:rPr lang="hu-HU" sz="800" dirty="0"/>
              <a:t> </a:t>
            </a:r>
            <a:r>
              <a:rPr lang="hu-HU" sz="800" dirty="0" err="1"/>
              <a:t>erat</a:t>
            </a:r>
            <a:r>
              <a:rPr lang="hu-HU" sz="800" dirty="0"/>
              <a:t>, </a:t>
            </a:r>
            <a:r>
              <a:rPr lang="hu-HU" sz="800" dirty="0" err="1"/>
              <a:t>eu</a:t>
            </a:r>
            <a:r>
              <a:rPr lang="hu-HU" sz="800" dirty="0"/>
              <a:t> </a:t>
            </a:r>
            <a:r>
              <a:rPr lang="hu-HU" sz="800" dirty="0" err="1"/>
              <a:t>pretium</a:t>
            </a:r>
            <a:r>
              <a:rPr lang="hu-HU" sz="800" dirty="0"/>
              <a:t> nulla </a:t>
            </a:r>
            <a:r>
              <a:rPr lang="hu-HU" sz="800" dirty="0" err="1"/>
              <a:t>efficitur</a:t>
            </a:r>
            <a:r>
              <a:rPr lang="hu-HU" sz="800" dirty="0"/>
              <a:t> </a:t>
            </a:r>
            <a:r>
              <a:rPr lang="hu-HU" sz="800" dirty="0" err="1"/>
              <a:t>congue</a:t>
            </a:r>
            <a:r>
              <a:rPr lang="hu-HU" sz="800" dirty="0"/>
              <a:t>. </a:t>
            </a:r>
            <a:r>
              <a:rPr lang="hu-HU" sz="800" dirty="0" err="1"/>
              <a:t>Pellentesque</a:t>
            </a:r>
            <a:r>
              <a:rPr lang="hu-HU" sz="800" dirty="0"/>
              <a:t> </a:t>
            </a:r>
            <a:r>
              <a:rPr lang="hu-HU" sz="800" dirty="0" err="1"/>
              <a:t>habitant</a:t>
            </a:r>
            <a:r>
              <a:rPr lang="hu-HU" sz="800" dirty="0"/>
              <a:t> </a:t>
            </a:r>
            <a:r>
              <a:rPr lang="hu-HU" sz="800" dirty="0" err="1"/>
              <a:t>morbi</a:t>
            </a:r>
            <a:r>
              <a:rPr lang="hu-HU" sz="800" dirty="0"/>
              <a:t> </a:t>
            </a:r>
            <a:r>
              <a:rPr lang="hu-HU" sz="800" dirty="0" err="1"/>
              <a:t>tristique</a:t>
            </a:r>
            <a:r>
              <a:rPr lang="hu-HU" sz="800" dirty="0"/>
              <a:t> </a:t>
            </a:r>
            <a:r>
              <a:rPr lang="hu-HU" sz="800" dirty="0" err="1"/>
              <a:t>senectus</a:t>
            </a:r>
            <a:r>
              <a:rPr lang="hu-HU" sz="800" dirty="0"/>
              <a:t> et </a:t>
            </a:r>
            <a:r>
              <a:rPr lang="hu-HU" sz="800" dirty="0" err="1"/>
              <a:t>netus</a:t>
            </a:r>
            <a:r>
              <a:rPr lang="hu-HU" sz="800" dirty="0"/>
              <a:t> </a:t>
            </a:r>
            <a:r>
              <a:rPr lang="hu-HU" sz="800" dirty="0" err="1"/>
              <a:t>et</a:t>
            </a:r>
            <a:r>
              <a:rPr lang="hu-HU" sz="800" dirty="0"/>
              <a:t> </a:t>
            </a:r>
            <a:r>
              <a:rPr lang="hu-HU" sz="800" dirty="0" err="1"/>
              <a:t>malesuada</a:t>
            </a:r>
            <a:r>
              <a:rPr lang="hu-HU" sz="800" dirty="0"/>
              <a:t> </a:t>
            </a:r>
            <a:r>
              <a:rPr lang="hu-HU" sz="800" dirty="0" err="1"/>
              <a:t>fames</a:t>
            </a:r>
            <a:r>
              <a:rPr lang="hu-HU" sz="800" dirty="0"/>
              <a:t> </a:t>
            </a:r>
            <a:r>
              <a:rPr lang="hu-HU" sz="800" dirty="0" err="1"/>
              <a:t>ac</a:t>
            </a:r>
            <a:r>
              <a:rPr lang="hu-HU" sz="800" dirty="0"/>
              <a:t> turpis </a:t>
            </a:r>
            <a:r>
              <a:rPr lang="hu-HU" sz="800" dirty="0" err="1"/>
              <a:t>egestas</a:t>
            </a:r>
            <a:r>
              <a:rPr lang="hu-HU" sz="800" dirty="0"/>
              <a:t>. </a:t>
            </a:r>
            <a:r>
              <a:rPr lang="hu-HU" sz="800" dirty="0" err="1"/>
              <a:t>Cras</a:t>
            </a:r>
            <a:r>
              <a:rPr lang="hu-HU" sz="800" dirty="0"/>
              <a:t> </a:t>
            </a:r>
            <a:r>
              <a:rPr lang="hu-HU" sz="800" dirty="0" err="1"/>
              <a:t>pulvinar</a:t>
            </a:r>
            <a:r>
              <a:rPr lang="hu-HU" sz="800" dirty="0"/>
              <a:t> </a:t>
            </a:r>
            <a:r>
              <a:rPr lang="hu-HU" sz="800" dirty="0" err="1"/>
              <a:t>arcu</a:t>
            </a:r>
            <a:r>
              <a:rPr lang="hu-HU" sz="800" dirty="0"/>
              <a:t> </a:t>
            </a:r>
            <a:r>
              <a:rPr lang="hu-HU" sz="800" dirty="0" err="1"/>
              <a:t>tellus</a:t>
            </a:r>
            <a:r>
              <a:rPr lang="hu-HU" sz="800" dirty="0"/>
              <a:t>, </a:t>
            </a:r>
            <a:r>
              <a:rPr lang="hu-HU" sz="800" dirty="0" err="1"/>
              <a:t>quis</a:t>
            </a:r>
            <a:r>
              <a:rPr lang="hu-HU" sz="800" dirty="0"/>
              <a:t> </a:t>
            </a:r>
            <a:r>
              <a:rPr lang="hu-HU" sz="800" dirty="0" err="1"/>
              <a:t>lobortis</a:t>
            </a:r>
            <a:r>
              <a:rPr lang="hu-HU" sz="800" dirty="0"/>
              <a:t> </a:t>
            </a:r>
            <a:r>
              <a:rPr lang="hu-HU" sz="800" dirty="0" err="1"/>
              <a:t>nunc</a:t>
            </a:r>
            <a:r>
              <a:rPr lang="hu-HU" sz="800" dirty="0"/>
              <a:t> </a:t>
            </a:r>
            <a:r>
              <a:rPr lang="hu-HU" sz="800" dirty="0" err="1"/>
              <a:t>malesuada</a:t>
            </a:r>
            <a:r>
              <a:rPr lang="hu-HU" sz="800" dirty="0"/>
              <a:t> a. </a:t>
            </a:r>
            <a:r>
              <a:rPr lang="hu-HU" sz="800" dirty="0" err="1"/>
              <a:t>Pellentesque</a:t>
            </a:r>
            <a:r>
              <a:rPr lang="hu-HU" sz="800" dirty="0"/>
              <a:t> </a:t>
            </a:r>
            <a:r>
              <a:rPr lang="hu-HU" sz="800" dirty="0" err="1"/>
              <a:t>tincidunt</a:t>
            </a:r>
            <a:r>
              <a:rPr lang="hu-HU" sz="800" dirty="0"/>
              <a:t> </a:t>
            </a:r>
            <a:r>
              <a:rPr lang="hu-HU" sz="800" dirty="0" err="1"/>
              <a:t>consectetur</a:t>
            </a:r>
            <a:r>
              <a:rPr lang="hu-HU" sz="800" dirty="0"/>
              <a:t> </a:t>
            </a:r>
            <a:r>
              <a:rPr lang="hu-HU" sz="800" dirty="0" err="1"/>
              <a:t>maximus</a:t>
            </a:r>
            <a:r>
              <a:rPr lang="hu-HU" sz="800" dirty="0"/>
              <a:t>. </a:t>
            </a:r>
            <a:r>
              <a:rPr lang="hu-HU" sz="800" dirty="0" err="1"/>
              <a:t>Etiam</a:t>
            </a:r>
            <a:r>
              <a:rPr lang="hu-HU" sz="800" dirty="0"/>
              <a:t> </a:t>
            </a:r>
            <a:r>
              <a:rPr lang="hu-HU" sz="800" dirty="0" err="1"/>
              <a:t>dolor</a:t>
            </a:r>
            <a:r>
              <a:rPr lang="hu-HU" sz="800" dirty="0"/>
              <a:t> </a:t>
            </a:r>
            <a:r>
              <a:rPr lang="hu-HU" sz="800" dirty="0" err="1"/>
              <a:t>quam</a:t>
            </a:r>
            <a:r>
              <a:rPr lang="hu-HU" sz="800" dirty="0"/>
              <a:t>, </a:t>
            </a:r>
            <a:r>
              <a:rPr lang="hu-HU" sz="800" dirty="0" err="1"/>
              <a:t>congue</a:t>
            </a:r>
            <a:r>
              <a:rPr lang="hu-HU" sz="800" dirty="0"/>
              <a:t> </a:t>
            </a:r>
            <a:r>
              <a:rPr lang="hu-HU" sz="800" dirty="0" err="1"/>
              <a:t>in</a:t>
            </a:r>
            <a:r>
              <a:rPr lang="hu-HU" sz="800" dirty="0"/>
              <a:t> </a:t>
            </a:r>
            <a:r>
              <a:rPr lang="hu-HU" sz="800" dirty="0" err="1"/>
              <a:t>feugiat</a:t>
            </a:r>
            <a:r>
              <a:rPr lang="hu-HU" sz="800" dirty="0"/>
              <a:t> </a:t>
            </a:r>
            <a:r>
              <a:rPr lang="hu-HU" sz="800" dirty="0" err="1"/>
              <a:t>scelerisque</a:t>
            </a:r>
            <a:r>
              <a:rPr lang="hu-HU" sz="800" dirty="0"/>
              <a:t>, elementum vitae </a:t>
            </a:r>
            <a:r>
              <a:rPr lang="hu-HU" sz="800" dirty="0" err="1"/>
              <a:t>dui</a:t>
            </a:r>
            <a:r>
              <a:rPr lang="hu-HU" sz="800" dirty="0"/>
              <a:t>. </a:t>
            </a:r>
            <a:r>
              <a:rPr lang="hu-HU" sz="800" dirty="0" err="1"/>
              <a:t>Vivamus</a:t>
            </a:r>
            <a:r>
              <a:rPr lang="hu-HU" sz="800" dirty="0"/>
              <a:t> </a:t>
            </a:r>
            <a:r>
              <a:rPr lang="hu-HU" sz="800" dirty="0" err="1"/>
              <a:t>luctus</a:t>
            </a:r>
            <a:r>
              <a:rPr lang="hu-HU" sz="800" dirty="0"/>
              <a:t> </a:t>
            </a:r>
            <a:r>
              <a:rPr lang="hu-HU" sz="800" dirty="0" err="1"/>
              <a:t>finibus</a:t>
            </a:r>
            <a:r>
              <a:rPr lang="hu-HU" sz="800" dirty="0"/>
              <a:t> </a:t>
            </a:r>
            <a:r>
              <a:rPr lang="hu-HU" sz="800" dirty="0" err="1"/>
              <a:t>felis</a:t>
            </a:r>
            <a:r>
              <a:rPr lang="hu-HU" sz="800" dirty="0"/>
              <a:t> </a:t>
            </a:r>
            <a:r>
              <a:rPr lang="hu-HU" sz="800" dirty="0" err="1"/>
              <a:t>at</a:t>
            </a:r>
            <a:r>
              <a:rPr lang="hu-HU" sz="800" dirty="0"/>
              <a:t> </a:t>
            </a:r>
            <a:r>
              <a:rPr lang="hu-HU" sz="800" dirty="0" err="1"/>
              <a:t>tempus</a:t>
            </a:r>
            <a:r>
              <a:rPr lang="hu-HU" sz="800" dirty="0"/>
              <a:t>.</a:t>
            </a:r>
          </a:p>
          <a:p>
            <a:pPr algn="just"/>
            <a:r>
              <a:rPr lang="hu-HU" sz="800" dirty="0" err="1"/>
              <a:t>Phasellus</a:t>
            </a:r>
            <a:r>
              <a:rPr lang="hu-HU" sz="800" dirty="0"/>
              <a:t> </a:t>
            </a:r>
            <a:r>
              <a:rPr lang="hu-HU" sz="800" dirty="0" err="1"/>
              <a:t>aliquam</a:t>
            </a:r>
            <a:r>
              <a:rPr lang="hu-HU" sz="800" dirty="0"/>
              <a:t> </a:t>
            </a:r>
            <a:r>
              <a:rPr lang="hu-HU" sz="800" dirty="0" err="1"/>
              <a:t>ligula</a:t>
            </a:r>
            <a:r>
              <a:rPr lang="hu-HU" sz="800" dirty="0"/>
              <a:t> </a:t>
            </a:r>
            <a:r>
              <a:rPr lang="hu-HU" sz="800" dirty="0" err="1"/>
              <a:t>augue</a:t>
            </a:r>
            <a:r>
              <a:rPr lang="hu-HU" sz="800" dirty="0"/>
              <a:t>, </a:t>
            </a:r>
            <a:r>
              <a:rPr lang="hu-HU" sz="800" dirty="0" err="1"/>
              <a:t>scelerisque</a:t>
            </a:r>
            <a:r>
              <a:rPr lang="hu-HU" sz="800" dirty="0"/>
              <a:t> </a:t>
            </a:r>
            <a:r>
              <a:rPr lang="hu-HU" sz="800" dirty="0" err="1"/>
              <a:t>rutrum</a:t>
            </a:r>
            <a:r>
              <a:rPr lang="hu-HU" sz="800" dirty="0"/>
              <a:t> </a:t>
            </a:r>
            <a:r>
              <a:rPr lang="hu-HU" sz="800" dirty="0" err="1"/>
              <a:t>dui</a:t>
            </a:r>
            <a:r>
              <a:rPr lang="hu-HU" sz="800" dirty="0"/>
              <a:t> </a:t>
            </a:r>
            <a:r>
              <a:rPr lang="hu-HU" sz="800" dirty="0" err="1"/>
              <a:t>tincidunt</a:t>
            </a:r>
            <a:r>
              <a:rPr lang="hu-HU" sz="800" dirty="0"/>
              <a:t> </a:t>
            </a:r>
            <a:r>
              <a:rPr lang="hu-HU" sz="800" dirty="0" err="1"/>
              <a:t>in</a:t>
            </a:r>
            <a:r>
              <a:rPr lang="hu-HU" sz="800" dirty="0"/>
              <a:t>. </a:t>
            </a:r>
            <a:r>
              <a:rPr lang="hu-HU" sz="800" dirty="0" err="1"/>
              <a:t>Donec</a:t>
            </a:r>
            <a:r>
              <a:rPr lang="hu-HU" sz="800" dirty="0"/>
              <a:t> </a:t>
            </a:r>
            <a:r>
              <a:rPr lang="hu-HU" sz="800" dirty="0" err="1"/>
              <a:t>massa</a:t>
            </a:r>
            <a:r>
              <a:rPr lang="hu-HU" sz="800" dirty="0"/>
              <a:t> </a:t>
            </a:r>
            <a:r>
              <a:rPr lang="hu-HU" sz="800" dirty="0" err="1"/>
              <a:t>dolor</a:t>
            </a:r>
            <a:r>
              <a:rPr lang="hu-HU" sz="800" dirty="0"/>
              <a:t>, </a:t>
            </a:r>
            <a:r>
              <a:rPr lang="hu-HU" sz="800" dirty="0" err="1"/>
              <a:t>egestas</a:t>
            </a:r>
            <a:r>
              <a:rPr lang="hu-HU" sz="800" dirty="0"/>
              <a:t> </a:t>
            </a:r>
            <a:r>
              <a:rPr lang="hu-HU" sz="800" dirty="0" err="1"/>
              <a:t>sit</a:t>
            </a:r>
            <a:r>
              <a:rPr lang="hu-HU" sz="800" dirty="0"/>
              <a:t> </a:t>
            </a:r>
            <a:r>
              <a:rPr lang="hu-HU" sz="800" dirty="0" err="1"/>
              <a:t>amet</a:t>
            </a:r>
            <a:r>
              <a:rPr lang="hu-HU" sz="800" dirty="0"/>
              <a:t> </a:t>
            </a:r>
            <a:r>
              <a:rPr lang="hu-HU" sz="800" dirty="0" err="1"/>
              <a:t>leo</a:t>
            </a:r>
            <a:r>
              <a:rPr lang="hu-HU" sz="800" dirty="0"/>
              <a:t> </a:t>
            </a:r>
            <a:r>
              <a:rPr lang="hu-HU" sz="800" dirty="0" err="1"/>
              <a:t>ac</a:t>
            </a:r>
            <a:r>
              <a:rPr lang="hu-HU" sz="800" dirty="0"/>
              <a:t>, </a:t>
            </a:r>
            <a:r>
              <a:rPr lang="hu-HU" sz="800" dirty="0" err="1"/>
              <a:t>aliquam</a:t>
            </a:r>
            <a:r>
              <a:rPr lang="hu-HU" sz="800" dirty="0"/>
              <a:t> </a:t>
            </a:r>
            <a:r>
              <a:rPr lang="hu-HU" sz="800" dirty="0" err="1"/>
              <a:t>tincidunt</a:t>
            </a:r>
            <a:r>
              <a:rPr lang="hu-HU" sz="800" dirty="0"/>
              <a:t> </a:t>
            </a:r>
            <a:r>
              <a:rPr lang="hu-HU" sz="800" dirty="0" err="1"/>
              <a:t>neque</a:t>
            </a:r>
            <a:r>
              <a:rPr lang="hu-HU" sz="800" dirty="0"/>
              <a:t>. </a:t>
            </a:r>
            <a:r>
              <a:rPr lang="hu-HU" sz="800" dirty="0" err="1"/>
              <a:t>Duis</a:t>
            </a:r>
            <a:r>
              <a:rPr lang="hu-HU" sz="800" dirty="0"/>
              <a:t> </a:t>
            </a:r>
            <a:r>
              <a:rPr lang="hu-HU" sz="800" dirty="0" err="1"/>
              <a:t>placerat</a:t>
            </a:r>
            <a:r>
              <a:rPr lang="hu-HU" sz="800" dirty="0"/>
              <a:t> </a:t>
            </a:r>
            <a:r>
              <a:rPr lang="hu-HU" sz="800" dirty="0" err="1"/>
              <a:t>laoreet</a:t>
            </a:r>
            <a:r>
              <a:rPr lang="hu-HU" sz="800" dirty="0"/>
              <a:t> </a:t>
            </a:r>
            <a:r>
              <a:rPr lang="hu-HU" sz="800" dirty="0" err="1"/>
              <a:t>risus</a:t>
            </a:r>
            <a:r>
              <a:rPr lang="hu-HU" sz="800" dirty="0"/>
              <a:t>. </a:t>
            </a:r>
            <a:r>
              <a:rPr lang="hu-HU" sz="800" dirty="0" err="1"/>
              <a:t>Suspendisse</a:t>
            </a:r>
            <a:r>
              <a:rPr lang="hu-HU" sz="800" dirty="0"/>
              <a:t> </a:t>
            </a:r>
            <a:r>
              <a:rPr lang="hu-HU" sz="800" dirty="0" err="1"/>
              <a:t>ullamcorper</a:t>
            </a:r>
            <a:r>
              <a:rPr lang="hu-HU" sz="800" dirty="0"/>
              <a:t>, ante vitae </a:t>
            </a:r>
            <a:r>
              <a:rPr lang="hu-HU" sz="800" dirty="0" err="1"/>
              <a:t>tempor</a:t>
            </a:r>
            <a:r>
              <a:rPr lang="hu-HU" sz="800" dirty="0"/>
              <a:t> </a:t>
            </a:r>
            <a:r>
              <a:rPr lang="hu-HU" sz="800" dirty="0" err="1"/>
              <a:t>iaculis</a:t>
            </a:r>
            <a:r>
              <a:rPr lang="hu-HU" sz="800" dirty="0"/>
              <a:t>, </a:t>
            </a:r>
            <a:r>
              <a:rPr lang="hu-HU" sz="800" dirty="0" err="1"/>
              <a:t>arcu</a:t>
            </a:r>
            <a:r>
              <a:rPr lang="hu-HU" sz="800" dirty="0"/>
              <a:t> </a:t>
            </a:r>
            <a:r>
              <a:rPr lang="hu-HU" sz="800" dirty="0" err="1"/>
              <a:t>nisl</a:t>
            </a:r>
            <a:r>
              <a:rPr lang="hu-HU" sz="800" dirty="0"/>
              <a:t> </a:t>
            </a:r>
            <a:r>
              <a:rPr lang="hu-HU" sz="800" dirty="0" err="1"/>
              <a:t>lacinia</a:t>
            </a:r>
            <a:r>
              <a:rPr lang="hu-HU" sz="800" dirty="0"/>
              <a:t> </a:t>
            </a:r>
            <a:r>
              <a:rPr lang="hu-HU" sz="800" dirty="0" err="1"/>
              <a:t>justo</a:t>
            </a:r>
            <a:r>
              <a:rPr lang="hu-HU" sz="800" dirty="0"/>
              <a:t>, </a:t>
            </a:r>
            <a:r>
              <a:rPr lang="hu-HU" sz="800" dirty="0" err="1"/>
              <a:t>ac</a:t>
            </a:r>
            <a:r>
              <a:rPr lang="hu-HU" sz="800" dirty="0"/>
              <a:t> </a:t>
            </a:r>
            <a:r>
              <a:rPr lang="hu-HU" sz="800" dirty="0" err="1"/>
              <a:t>finibus</a:t>
            </a:r>
            <a:r>
              <a:rPr lang="hu-HU" sz="800" dirty="0"/>
              <a:t> </a:t>
            </a:r>
            <a:r>
              <a:rPr lang="hu-HU" sz="800" dirty="0" err="1"/>
              <a:t>orci</a:t>
            </a:r>
            <a:r>
              <a:rPr lang="hu-HU" sz="800" dirty="0"/>
              <a:t> </a:t>
            </a:r>
            <a:r>
              <a:rPr lang="hu-HU" sz="800" dirty="0" err="1"/>
              <a:t>ligula</a:t>
            </a:r>
            <a:r>
              <a:rPr lang="hu-HU" sz="800" dirty="0"/>
              <a:t> </a:t>
            </a:r>
            <a:r>
              <a:rPr lang="hu-HU" sz="800" dirty="0" err="1"/>
              <a:t>nec</a:t>
            </a:r>
            <a:r>
              <a:rPr lang="hu-HU" sz="800" dirty="0"/>
              <a:t> </a:t>
            </a:r>
            <a:r>
              <a:rPr lang="hu-HU" sz="800" dirty="0" err="1"/>
              <a:t>libero</a:t>
            </a:r>
            <a:r>
              <a:rPr lang="hu-HU" sz="800" dirty="0"/>
              <a:t>. </a:t>
            </a:r>
            <a:r>
              <a:rPr lang="hu-HU" sz="800" dirty="0" err="1"/>
              <a:t>Sed</a:t>
            </a:r>
            <a:r>
              <a:rPr lang="hu-HU" sz="800" dirty="0"/>
              <a:t> </a:t>
            </a:r>
            <a:r>
              <a:rPr lang="hu-HU" sz="800" dirty="0" err="1"/>
              <a:t>ultricies</a:t>
            </a:r>
            <a:r>
              <a:rPr lang="hu-HU" sz="800" dirty="0"/>
              <a:t> </a:t>
            </a:r>
            <a:r>
              <a:rPr lang="hu-HU" sz="800" dirty="0" err="1"/>
              <a:t>sed</a:t>
            </a:r>
            <a:r>
              <a:rPr lang="hu-HU" sz="800" dirty="0"/>
              <a:t> </a:t>
            </a:r>
            <a:r>
              <a:rPr lang="hu-HU" sz="800" dirty="0" err="1"/>
              <a:t>dui</a:t>
            </a:r>
            <a:r>
              <a:rPr lang="hu-HU" sz="800" dirty="0"/>
              <a:t> eget </a:t>
            </a:r>
            <a:r>
              <a:rPr lang="hu-HU" sz="800" dirty="0" err="1"/>
              <a:t>pulvinar</a:t>
            </a:r>
            <a:r>
              <a:rPr lang="hu-HU" sz="800" dirty="0"/>
              <a:t>. </a:t>
            </a:r>
            <a:r>
              <a:rPr lang="hu-HU" sz="800" dirty="0" err="1"/>
              <a:t>Morbi</a:t>
            </a:r>
            <a:r>
              <a:rPr lang="hu-HU" sz="800" dirty="0"/>
              <a:t> </a:t>
            </a:r>
            <a:r>
              <a:rPr lang="hu-HU" sz="800" dirty="0" err="1"/>
              <a:t>nibh</a:t>
            </a:r>
            <a:r>
              <a:rPr lang="hu-HU" sz="800" dirty="0"/>
              <a:t> </a:t>
            </a:r>
            <a:r>
              <a:rPr lang="hu-HU" sz="800" dirty="0" err="1"/>
              <a:t>erat</a:t>
            </a:r>
            <a:r>
              <a:rPr lang="hu-HU" sz="800" dirty="0"/>
              <a:t>, </a:t>
            </a:r>
            <a:r>
              <a:rPr lang="hu-HU" sz="800" dirty="0" err="1"/>
              <a:t>malesuada</a:t>
            </a:r>
            <a:r>
              <a:rPr lang="hu-HU" sz="800" dirty="0"/>
              <a:t> </a:t>
            </a:r>
            <a:r>
              <a:rPr lang="hu-HU" sz="800" dirty="0" err="1"/>
              <a:t>bibendum</a:t>
            </a:r>
            <a:r>
              <a:rPr lang="hu-HU" sz="800" dirty="0"/>
              <a:t> </a:t>
            </a:r>
            <a:r>
              <a:rPr lang="hu-HU" sz="800" dirty="0" err="1"/>
              <a:t>odio</a:t>
            </a:r>
            <a:r>
              <a:rPr lang="hu-HU" sz="800" dirty="0"/>
              <a:t> non, </a:t>
            </a:r>
            <a:r>
              <a:rPr lang="hu-HU" sz="800" dirty="0" err="1"/>
              <a:t>ullamcorper</a:t>
            </a:r>
            <a:r>
              <a:rPr lang="hu-HU" sz="800" dirty="0"/>
              <a:t> </a:t>
            </a:r>
            <a:r>
              <a:rPr lang="hu-HU" sz="800" dirty="0" err="1"/>
              <a:t>molestie</a:t>
            </a:r>
            <a:r>
              <a:rPr lang="hu-HU" sz="800" dirty="0"/>
              <a:t> ex. </a:t>
            </a:r>
            <a:r>
              <a:rPr lang="hu-HU" sz="800" dirty="0" err="1"/>
              <a:t>Nunc</a:t>
            </a:r>
            <a:r>
              <a:rPr lang="hu-HU" sz="800" dirty="0"/>
              <a:t> eget fermentum </a:t>
            </a:r>
            <a:r>
              <a:rPr lang="hu-HU" sz="800" dirty="0" err="1"/>
              <a:t>leo</a:t>
            </a:r>
            <a:r>
              <a:rPr lang="hu-HU" sz="800" dirty="0"/>
              <a:t>, non </a:t>
            </a:r>
            <a:r>
              <a:rPr lang="hu-HU" sz="800" dirty="0" err="1"/>
              <a:t>mattis</a:t>
            </a:r>
            <a:r>
              <a:rPr lang="hu-HU" sz="800" dirty="0"/>
              <a:t> ex. </a:t>
            </a:r>
            <a:r>
              <a:rPr lang="hu-HU" sz="800" dirty="0" err="1"/>
              <a:t>Proin</a:t>
            </a:r>
            <a:r>
              <a:rPr lang="hu-HU" sz="800" dirty="0"/>
              <a:t> </a:t>
            </a:r>
            <a:r>
              <a:rPr lang="hu-HU" sz="800" dirty="0" err="1"/>
              <a:t>eu</a:t>
            </a:r>
            <a:r>
              <a:rPr lang="hu-HU" sz="800" dirty="0"/>
              <a:t> </a:t>
            </a:r>
            <a:r>
              <a:rPr lang="hu-HU" sz="800" dirty="0" err="1"/>
              <a:t>pulvinar</a:t>
            </a:r>
            <a:r>
              <a:rPr lang="hu-HU" sz="800" dirty="0"/>
              <a:t> </a:t>
            </a:r>
            <a:r>
              <a:rPr lang="hu-HU" sz="800" dirty="0" err="1"/>
              <a:t>nisl</a:t>
            </a:r>
            <a:r>
              <a:rPr lang="hu-HU" sz="800" dirty="0"/>
              <a:t>. </a:t>
            </a:r>
            <a:r>
              <a:rPr lang="hu-HU" sz="800" dirty="0" err="1"/>
              <a:t>In</a:t>
            </a:r>
            <a:r>
              <a:rPr lang="hu-HU" sz="800" dirty="0"/>
              <a:t> et mi </a:t>
            </a:r>
            <a:r>
              <a:rPr lang="hu-HU" sz="800" dirty="0" err="1"/>
              <a:t>tempor</a:t>
            </a:r>
            <a:r>
              <a:rPr lang="hu-HU" sz="800" dirty="0"/>
              <a:t>, </a:t>
            </a:r>
            <a:r>
              <a:rPr lang="hu-HU" sz="800" dirty="0" err="1"/>
              <a:t>rhoncus</a:t>
            </a:r>
            <a:r>
              <a:rPr lang="hu-HU" sz="800" dirty="0"/>
              <a:t> </a:t>
            </a:r>
            <a:r>
              <a:rPr lang="hu-HU" sz="800" dirty="0" err="1"/>
              <a:t>massa</a:t>
            </a:r>
            <a:r>
              <a:rPr lang="hu-HU" sz="800" dirty="0"/>
              <a:t> </a:t>
            </a:r>
            <a:r>
              <a:rPr lang="hu-HU" sz="800" dirty="0" err="1"/>
              <a:t>nec</a:t>
            </a:r>
            <a:r>
              <a:rPr lang="hu-HU" sz="800" dirty="0"/>
              <a:t>, </a:t>
            </a:r>
            <a:r>
              <a:rPr lang="hu-HU" sz="800" dirty="0" err="1"/>
              <a:t>cursus</a:t>
            </a:r>
            <a:r>
              <a:rPr lang="hu-HU" sz="800" dirty="0"/>
              <a:t> </a:t>
            </a:r>
            <a:r>
              <a:rPr lang="hu-HU" sz="800" dirty="0" err="1"/>
              <a:t>velit</a:t>
            </a:r>
            <a:r>
              <a:rPr lang="hu-HU" sz="800" dirty="0"/>
              <a:t>. </a:t>
            </a:r>
            <a:r>
              <a:rPr lang="hu-HU" sz="800" dirty="0" err="1"/>
              <a:t>Aenean</a:t>
            </a:r>
            <a:r>
              <a:rPr lang="hu-HU" sz="800" dirty="0"/>
              <a:t> </a:t>
            </a:r>
            <a:r>
              <a:rPr lang="hu-HU" sz="800" dirty="0" err="1"/>
              <a:t>sit</a:t>
            </a:r>
            <a:r>
              <a:rPr lang="hu-HU" sz="800" dirty="0"/>
              <a:t> </a:t>
            </a:r>
            <a:r>
              <a:rPr lang="hu-HU" sz="800" dirty="0" err="1"/>
              <a:t>amet</a:t>
            </a:r>
            <a:r>
              <a:rPr lang="hu-HU" sz="800" dirty="0"/>
              <a:t> </a:t>
            </a:r>
            <a:r>
              <a:rPr lang="hu-HU" sz="800" dirty="0" err="1"/>
              <a:t>venenatis</a:t>
            </a:r>
            <a:r>
              <a:rPr lang="hu-HU" sz="800" dirty="0"/>
              <a:t> ex.</a:t>
            </a:r>
          </a:p>
          <a:p>
            <a:pPr algn="just"/>
            <a:r>
              <a:rPr lang="hu-HU" sz="800" dirty="0" err="1"/>
              <a:t>Duis</a:t>
            </a:r>
            <a:r>
              <a:rPr lang="hu-HU" sz="800" dirty="0"/>
              <a:t> </a:t>
            </a:r>
            <a:r>
              <a:rPr lang="hu-HU" sz="800" dirty="0" err="1"/>
              <a:t>congue</a:t>
            </a:r>
            <a:r>
              <a:rPr lang="hu-HU" sz="800" dirty="0"/>
              <a:t> </a:t>
            </a:r>
            <a:r>
              <a:rPr lang="hu-HU" sz="800" dirty="0" err="1"/>
              <a:t>aliquet</a:t>
            </a:r>
            <a:r>
              <a:rPr lang="hu-HU" sz="800" dirty="0"/>
              <a:t> </a:t>
            </a:r>
            <a:r>
              <a:rPr lang="hu-HU" sz="800" dirty="0" err="1"/>
              <a:t>leo</a:t>
            </a:r>
            <a:r>
              <a:rPr lang="hu-HU" sz="800" dirty="0"/>
              <a:t> </a:t>
            </a:r>
            <a:r>
              <a:rPr lang="hu-HU" sz="800" dirty="0" err="1"/>
              <a:t>in</a:t>
            </a:r>
            <a:r>
              <a:rPr lang="hu-HU" sz="800" dirty="0"/>
              <a:t> </a:t>
            </a:r>
            <a:r>
              <a:rPr lang="hu-HU" sz="800" dirty="0" err="1"/>
              <a:t>interdum</a:t>
            </a:r>
            <a:r>
              <a:rPr lang="hu-HU" sz="800" dirty="0"/>
              <a:t>. Nulla a </a:t>
            </a:r>
            <a:r>
              <a:rPr lang="hu-HU" sz="800" dirty="0" err="1"/>
              <a:t>rhoncus</a:t>
            </a:r>
            <a:r>
              <a:rPr lang="hu-HU" sz="800" dirty="0"/>
              <a:t> </a:t>
            </a:r>
            <a:r>
              <a:rPr lang="hu-HU" sz="800" dirty="0" err="1"/>
              <a:t>arcu</a:t>
            </a:r>
            <a:r>
              <a:rPr lang="hu-HU" sz="800" dirty="0"/>
              <a:t>. </a:t>
            </a:r>
            <a:r>
              <a:rPr lang="hu-HU" sz="800" dirty="0" err="1"/>
              <a:t>In</a:t>
            </a:r>
            <a:r>
              <a:rPr lang="hu-HU" sz="800" dirty="0"/>
              <a:t> non </a:t>
            </a:r>
            <a:r>
              <a:rPr lang="hu-HU" sz="800" dirty="0" err="1"/>
              <a:t>diam</a:t>
            </a:r>
            <a:r>
              <a:rPr lang="hu-HU" sz="800" dirty="0"/>
              <a:t> </a:t>
            </a:r>
            <a:r>
              <a:rPr lang="hu-HU" sz="800" dirty="0" err="1"/>
              <a:t>faucibus</a:t>
            </a:r>
            <a:r>
              <a:rPr lang="hu-HU" sz="800" dirty="0"/>
              <a:t>, </a:t>
            </a:r>
            <a:r>
              <a:rPr lang="hu-HU" sz="800" dirty="0" err="1"/>
              <a:t>aliquam</a:t>
            </a:r>
            <a:r>
              <a:rPr lang="hu-HU" sz="800" dirty="0"/>
              <a:t> </a:t>
            </a:r>
            <a:r>
              <a:rPr lang="hu-HU" sz="800" dirty="0" err="1"/>
              <a:t>nisi</a:t>
            </a:r>
            <a:r>
              <a:rPr lang="hu-HU" sz="800" dirty="0"/>
              <a:t> </a:t>
            </a:r>
            <a:r>
              <a:rPr lang="hu-HU" sz="800" dirty="0" err="1"/>
              <a:t>ac</a:t>
            </a:r>
            <a:r>
              <a:rPr lang="hu-HU" sz="800" dirty="0"/>
              <a:t>, </a:t>
            </a:r>
            <a:r>
              <a:rPr lang="hu-HU" sz="800" dirty="0" err="1"/>
              <a:t>semper</a:t>
            </a:r>
            <a:r>
              <a:rPr lang="hu-HU" sz="800" dirty="0"/>
              <a:t> </a:t>
            </a:r>
            <a:r>
              <a:rPr lang="hu-HU" sz="800" dirty="0" err="1"/>
              <a:t>justo</a:t>
            </a:r>
            <a:r>
              <a:rPr lang="hu-HU" sz="800" dirty="0"/>
              <a:t>. </a:t>
            </a:r>
            <a:r>
              <a:rPr lang="hu-HU" sz="800" dirty="0" err="1"/>
              <a:t>Proin</a:t>
            </a:r>
            <a:r>
              <a:rPr lang="hu-HU" sz="800" dirty="0"/>
              <a:t> </a:t>
            </a:r>
            <a:r>
              <a:rPr lang="hu-HU" sz="800" dirty="0" err="1"/>
              <a:t>erat</a:t>
            </a:r>
            <a:r>
              <a:rPr lang="hu-HU" sz="800" dirty="0"/>
              <a:t> </a:t>
            </a:r>
            <a:r>
              <a:rPr lang="hu-HU" sz="800" dirty="0" err="1"/>
              <a:t>lectus</a:t>
            </a:r>
            <a:r>
              <a:rPr lang="hu-HU" sz="800" dirty="0"/>
              <a:t>, </a:t>
            </a:r>
            <a:r>
              <a:rPr lang="hu-HU" sz="800" dirty="0" err="1"/>
              <a:t>suscipit</a:t>
            </a:r>
            <a:r>
              <a:rPr lang="hu-HU" sz="800" dirty="0"/>
              <a:t> </a:t>
            </a:r>
            <a:r>
              <a:rPr lang="hu-HU" sz="800" dirty="0" err="1"/>
              <a:t>quis</a:t>
            </a:r>
            <a:r>
              <a:rPr lang="hu-HU" sz="800" dirty="0"/>
              <a:t> </a:t>
            </a:r>
            <a:r>
              <a:rPr lang="hu-HU" sz="800" dirty="0" err="1"/>
              <a:t>sapien</a:t>
            </a:r>
            <a:r>
              <a:rPr lang="hu-HU" sz="800" dirty="0"/>
              <a:t> </a:t>
            </a:r>
            <a:r>
              <a:rPr lang="hu-HU" sz="800" dirty="0" err="1"/>
              <a:t>tincidunt</a:t>
            </a:r>
            <a:r>
              <a:rPr lang="hu-HU" sz="800" dirty="0"/>
              <a:t>, </a:t>
            </a:r>
            <a:r>
              <a:rPr lang="hu-HU" sz="800" dirty="0" err="1"/>
              <a:t>ultricies</a:t>
            </a:r>
            <a:r>
              <a:rPr lang="hu-HU" sz="800" dirty="0"/>
              <a:t> </a:t>
            </a:r>
            <a:r>
              <a:rPr lang="hu-HU" sz="800" dirty="0" err="1"/>
              <a:t>tristique</a:t>
            </a:r>
            <a:r>
              <a:rPr lang="hu-HU" sz="800" dirty="0"/>
              <a:t> </a:t>
            </a:r>
            <a:r>
              <a:rPr lang="hu-HU" sz="800" dirty="0" err="1"/>
              <a:t>felis</a:t>
            </a:r>
            <a:r>
              <a:rPr lang="hu-HU" sz="800" dirty="0"/>
              <a:t>. </a:t>
            </a:r>
            <a:r>
              <a:rPr lang="hu-HU" sz="800" dirty="0" err="1"/>
              <a:t>Pellentesque</a:t>
            </a:r>
            <a:r>
              <a:rPr lang="hu-HU" sz="800" dirty="0"/>
              <a:t> </a:t>
            </a:r>
            <a:r>
              <a:rPr lang="hu-HU" sz="800" dirty="0" err="1"/>
              <a:t>pretium</a:t>
            </a:r>
            <a:r>
              <a:rPr lang="hu-HU" sz="800" dirty="0"/>
              <a:t> </a:t>
            </a:r>
            <a:r>
              <a:rPr lang="hu-HU" sz="800" dirty="0" err="1"/>
              <a:t>convallis</a:t>
            </a:r>
            <a:r>
              <a:rPr lang="hu-HU" sz="800" dirty="0"/>
              <a:t> </a:t>
            </a:r>
            <a:r>
              <a:rPr lang="hu-HU" sz="800" dirty="0" err="1"/>
              <a:t>luctus</a:t>
            </a:r>
            <a:r>
              <a:rPr lang="hu-HU" sz="800" dirty="0"/>
              <a:t>. </a:t>
            </a:r>
            <a:r>
              <a:rPr lang="hu-HU" sz="800" dirty="0" err="1"/>
              <a:t>Proin</a:t>
            </a:r>
            <a:r>
              <a:rPr lang="hu-HU" sz="800" dirty="0"/>
              <a:t> </a:t>
            </a:r>
            <a:r>
              <a:rPr lang="hu-HU" sz="800" dirty="0" err="1"/>
              <a:t>cursus</a:t>
            </a:r>
            <a:r>
              <a:rPr lang="hu-HU" sz="800" dirty="0"/>
              <a:t> </a:t>
            </a:r>
            <a:r>
              <a:rPr lang="hu-HU" sz="800" dirty="0" err="1"/>
              <a:t>tincidunt</a:t>
            </a:r>
            <a:r>
              <a:rPr lang="hu-HU" sz="800" dirty="0"/>
              <a:t> </a:t>
            </a:r>
            <a:r>
              <a:rPr lang="hu-HU" sz="800" dirty="0" err="1"/>
              <a:t>pulvinar</a:t>
            </a:r>
            <a:r>
              <a:rPr lang="hu-HU" sz="800" dirty="0"/>
              <a:t>. </a:t>
            </a:r>
            <a:r>
              <a:rPr lang="hu-HU" sz="800" dirty="0" err="1"/>
              <a:t>Donec</a:t>
            </a:r>
            <a:r>
              <a:rPr lang="hu-HU" sz="800" dirty="0"/>
              <a:t> </a:t>
            </a:r>
            <a:r>
              <a:rPr lang="hu-HU" sz="800" dirty="0" err="1"/>
              <a:t>orci</a:t>
            </a:r>
            <a:r>
              <a:rPr lang="hu-HU" sz="800" dirty="0"/>
              <a:t> </a:t>
            </a:r>
            <a:r>
              <a:rPr lang="hu-HU" sz="800" dirty="0" err="1"/>
              <a:t>massa</a:t>
            </a:r>
            <a:r>
              <a:rPr lang="hu-HU" sz="800" dirty="0"/>
              <a:t>, </a:t>
            </a:r>
            <a:r>
              <a:rPr lang="hu-HU" sz="800" dirty="0" err="1"/>
              <a:t>pharetra</a:t>
            </a:r>
            <a:r>
              <a:rPr lang="hu-HU" sz="800" dirty="0"/>
              <a:t> </a:t>
            </a:r>
            <a:r>
              <a:rPr lang="hu-HU" sz="800" dirty="0" err="1"/>
              <a:t>eu</a:t>
            </a:r>
            <a:r>
              <a:rPr lang="hu-HU" sz="800" dirty="0"/>
              <a:t> </a:t>
            </a:r>
            <a:r>
              <a:rPr lang="hu-HU" sz="800" dirty="0" err="1"/>
              <a:t>rhoncus</a:t>
            </a:r>
            <a:r>
              <a:rPr lang="hu-HU" sz="800" dirty="0"/>
              <a:t> </a:t>
            </a:r>
            <a:r>
              <a:rPr lang="hu-HU" sz="800" dirty="0" err="1"/>
              <a:t>nec</a:t>
            </a:r>
            <a:r>
              <a:rPr lang="hu-HU" sz="800" dirty="0"/>
              <a:t>, </a:t>
            </a:r>
            <a:r>
              <a:rPr lang="hu-HU" sz="800" dirty="0" err="1"/>
              <a:t>facilisis</a:t>
            </a:r>
            <a:r>
              <a:rPr lang="hu-HU" sz="800" dirty="0"/>
              <a:t> non elit. </a:t>
            </a:r>
            <a:r>
              <a:rPr lang="hu-HU" sz="800" dirty="0" err="1"/>
              <a:t>Proin</a:t>
            </a:r>
            <a:r>
              <a:rPr lang="hu-HU" sz="800" dirty="0"/>
              <a:t> </a:t>
            </a:r>
            <a:r>
              <a:rPr lang="hu-HU" sz="800" dirty="0" err="1"/>
              <a:t>consectetur</a:t>
            </a:r>
            <a:r>
              <a:rPr lang="hu-HU" sz="800" dirty="0"/>
              <a:t> </a:t>
            </a:r>
            <a:r>
              <a:rPr lang="hu-HU" sz="800" dirty="0" err="1"/>
              <a:t>id</a:t>
            </a:r>
            <a:r>
              <a:rPr lang="hu-HU" sz="800" dirty="0"/>
              <a:t> </a:t>
            </a:r>
            <a:r>
              <a:rPr lang="hu-HU" sz="800" dirty="0" err="1"/>
              <a:t>ipsum</a:t>
            </a:r>
            <a:r>
              <a:rPr lang="hu-HU" sz="800" dirty="0"/>
              <a:t> eget </a:t>
            </a:r>
            <a:r>
              <a:rPr lang="hu-HU" sz="800" dirty="0" err="1"/>
              <a:t>cursus</a:t>
            </a:r>
            <a:r>
              <a:rPr lang="hu-HU" sz="800" dirty="0"/>
              <a:t>. </a:t>
            </a:r>
            <a:r>
              <a:rPr lang="hu-HU" sz="800" dirty="0" err="1"/>
              <a:t>Vivamus</a:t>
            </a:r>
            <a:r>
              <a:rPr lang="hu-HU" sz="800" dirty="0"/>
              <a:t> </a:t>
            </a:r>
            <a:r>
              <a:rPr lang="hu-HU" sz="800" dirty="0" err="1"/>
              <a:t>in</a:t>
            </a:r>
            <a:r>
              <a:rPr lang="hu-HU" sz="800" dirty="0"/>
              <a:t> </a:t>
            </a:r>
            <a:r>
              <a:rPr lang="hu-HU" sz="800" dirty="0" err="1"/>
              <a:t>magna</a:t>
            </a:r>
            <a:r>
              <a:rPr lang="hu-HU" sz="800" dirty="0"/>
              <a:t> </a:t>
            </a:r>
            <a:r>
              <a:rPr lang="hu-HU" sz="800" dirty="0" err="1"/>
              <a:t>dui</a:t>
            </a:r>
            <a:r>
              <a:rPr lang="hu-HU" sz="800" dirty="0"/>
              <a:t>.</a:t>
            </a:r>
          </a:p>
          <a:p>
            <a:pPr algn="just"/>
            <a:r>
              <a:rPr lang="hu-HU" sz="800" dirty="0" err="1"/>
              <a:t>Mauris</a:t>
            </a:r>
            <a:r>
              <a:rPr lang="hu-HU" sz="800" dirty="0"/>
              <a:t> </a:t>
            </a:r>
            <a:r>
              <a:rPr lang="hu-HU" sz="800" dirty="0" err="1"/>
              <a:t>ut</a:t>
            </a:r>
            <a:r>
              <a:rPr lang="hu-HU" sz="800" dirty="0"/>
              <a:t> </a:t>
            </a:r>
            <a:r>
              <a:rPr lang="hu-HU" sz="800" dirty="0" err="1"/>
              <a:t>vehicula</a:t>
            </a:r>
            <a:r>
              <a:rPr lang="hu-HU" sz="800" dirty="0"/>
              <a:t> </a:t>
            </a:r>
            <a:r>
              <a:rPr lang="hu-HU" sz="800" dirty="0" err="1"/>
              <a:t>purus</a:t>
            </a:r>
            <a:r>
              <a:rPr lang="hu-HU" sz="800" dirty="0"/>
              <a:t>. </a:t>
            </a:r>
            <a:r>
              <a:rPr lang="hu-HU" sz="800" dirty="0" err="1"/>
              <a:t>In</a:t>
            </a:r>
            <a:r>
              <a:rPr lang="hu-HU" sz="800" dirty="0"/>
              <a:t> </a:t>
            </a:r>
            <a:r>
              <a:rPr lang="hu-HU" sz="800" dirty="0" err="1"/>
              <a:t>pulvinar</a:t>
            </a:r>
            <a:r>
              <a:rPr lang="hu-HU" sz="800" dirty="0"/>
              <a:t> </a:t>
            </a:r>
            <a:r>
              <a:rPr lang="hu-HU" sz="800" dirty="0" err="1"/>
              <a:t>libero</a:t>
            </a:r>
            <a:r>
              <a:rPr lang="hu-HU" sz="800" dirty="0"/>
              <a:t> et </a:t>
            </a:r>
            <a:r>
              <a:rPr lang="hu-HU" sz="800" dirty="0" err="1"/>
              <a:t>arcu</a:t>
            </a:r>
            <a:r>
              <a:rPr lang="hu-HU" sz="800" dirty="0"/>
              <a:t> </a:t>
            </a:r>
            <a:r>
              <a:rPr lang="hu-HU" sz="800" dirty="0" err="1"/>
              <a:t>rhoncus</a:t>
            </a:r>
            <a:r>
              <a:rPr lang="hu-HU" sz="800" dirty="0"/>
              <a:t>, </a:t>
            </a:r>
            <a:r>
              <a:rPr lang="hu-HU" sz="800" dirty="0" err="1"/>
              <a:t>vel</a:t>
            </a:r>
            <a:r>
              <a:rPr lang="hu-HU" sz="800" dirty="0"/>
              <a:t> </a:t>
            </a:r>
            <a:r>
              <a:rPr lang="hu-HU" sz="800" dirty="0" err="1"/>
              <a:t>efficitur</a:t>
            </a:r>
            <a:r>
              <a:rPr lang="hu-HU" sz="800" dirty="0"/>
              <a:t> </a:t>
            </a:r>
            <a:r>
              <a:rPr lang="hu-HU" sz="800" dirty="0" err="1"/>
              <a:t>neque</a:t>
            </a:r>
            <a:r>
              <a:rPr lang="hu-HU" sz="800" dirty="0"/>
              <a:t> </a:t>
            </a:r>
            <a:r>
              <a:rPr lang="hu-HU" sz="800" dirty="0" err="1"/>
              <a:t>ultricies</a:t>
            </a:r>
            <a:r>
              <a:rPr lang="hu-HU" sz="800" dirty="0"/>
              <a:t>. </a:t>
            </a:r>
            <a:r>
              <a:rPr lang="hu-HU" sz="800" dirty="0" err="1"/>
              <a:t>Duis</a:t>
            </a:r>
            <a:r>
              <a:rPr lang="hu-HU" sz="800" dirty="0"/>
              <a:t> </a:t>
            </a:r>
            <a:r>
              <a:rPr lang="hu-HU" sz="800" dirty="0" err="1"/>
              <a:t>malesuada</a:t>
            </a:r>
            <a:r>
              <a:rPr lang="hu-HU" sz="800" dirty="0"/>
              <a:t> eget </a:t>
            </a:r>
            <a:r>
              <a:rPr lang="hu-HU" sz="800" dirty="0" err="1"/>
              <a:t>diam</a:t>
            </a:r>
            <a:r>
              <a:rPr lang="hu-HU" sz="800" dirty="0"/>
              <a:t> </a:t>
            </a:r>
            <a:r>
              <a:rPr lang="hu-HU" sz="800" dirty="0" err="1"/>
              <a:t>id</a:t>
            </a:r>
            <a:r>
              <a:rPr lang="hu-HU" sz="800" dirty="0"/>
              <a:t> </a:t>
            </a:r>
            <a:r>
              <a:rPr lang="hu-HU" sz="800" dirty="0" err="1"/>
              <a:t>facilisis</a:t>
            </a:r>
            <a:r>
              <a:rPr lang="hu-HU" sz="800" dirty="0"/>
              <a:t>. </a:t>
            </a:r>
            <a:r>
              <a:rPr lang="hu-HU" sz="800" dirty="0" err="1"/>
              <a:t>Morbi</a:t>
            </a:r>
            <a:r>
              <a:rPr lang="hu-HU" sz="800" dirty="0"/>
              <a:t> </a:t>
            </a:r>
            <a:r>
              <a:rPr lang="hu-HU" sz="800" dirty="0" err="1"/>
              <a:t>cursus</a:t>
            </a:r>
            <a:r>
              <a:rPr lang="hu-HU" sz="800" dirty="0"/>
              <a:t> </a:t>
            </a:r>
            <a:r>
              <a:rPr lang="hu-HU" sz="800" dirty="0" err="1"/>
              <a:t>massa</a:t>
            </a:r>
            <a:r>
              <a:rPr lang="hu-HU" sz="800" dirty="0"/>
              <a:t> </a:t>
            </a:r>
            <a:r>
              <a:rPr lang="hu-HU" sz="800" dirty="0" err="1"/>
              <a:t>ut</a:t>
            </a:r>
            <a:r>
              <a:rPr lang="hu-HU" sz="800" dirty="0"/>
              <a:t> urna </a:t>
            </a:r>
            <a:r>
              <a:rPr lang="hu-HU" sz="800" dirty="0" err="1"/>
              <a:t>consequat</a:t>
            </a:r>
            <a:r>
              <a:rPr lang="hu-HU" sz="800" dirty="0"/>
              <a:t> </a:t>
            </a:r>
            <a:r>
              <a:rPr lang="hu-HU" sz="800" dirty="0" err="1"/>
              <a:t>vestibulum</a:t>
            </a:r>
            <a:r>
              <a:rPr lang="hu-HU" sz="800" dirty="0"/>
              <a:t>. </a:t>
            </a:r>
            <a:r>
              <a:rPr lang="hu-HU" sz="800" dirty="0" err="1"/>
              <a:t>Fusce</a:t>
            </a:r>
            <a:r>
              <a:rPr lang="hu-HU" sz="800" dirty="0"/>
              <a:t> </a:t>
            </a:r>
            <a:r>
              <a:rPr lang="hu-HU" sz="800" dirty="0" err="1"/>
              <a:t>commodo</a:t>
            </a:r>
            <a:r>
              <a:rPr lang="hu-HU" sz="800" dirty="0"/>
              <a:t> </a:t>
            </a:r>
            <a:r>
              <a:rPr lang="hu-HU" sz="800" dirty="0" err="1"/>
              <a:t>nisi</a:t>
            </a:r>
            <a:r>
              <a:rPr lang="hu-HU" sz="800" dirty="0"/>
              <a:t> </a:t>
            </a:r>
            <a:r>
              <a:rPr lang="hu-HU" sz="800" dirty="0" err="1"/>
              <a:t>sed</a:t>
            </a:r>
            <a:r>
              <a:rPr lang="hu-HU" sz="800" dirty="0"/>
              <a:t> </a:t>
            </a:r>
            <a:r>
              <a:rPr lang="hu-HU" sz="800" dirty="0" err="1"/>
              <a:t>libero</a:t>
            </a:r>
            <a:r>
              <a:rPr lang="hu-HU" sz="800" dirty="0"/>
              <a:t> </a:t>
            </a:r>
            <a:r>
              <a:rPr lang="hu-HU" sz="800" dirty="0" err="1"/>
              <a:t>aliquam</a:t>
            </a:r>
            <a:r>
              <a:rPr lang="hu-HU" sz="800" dirty="0"/>
              <a:t> </a:t>
            </a:r>
            <a:r>
              <a:rPr lang="hu-HU" sz="800" dirty="0" err="1"/>
              <a:t>eleifend</a:t>
            </a:r>
            <a:r>
              <a:rPr lang="hu-HU" sz="800" dirty="0"/>
              <a:t>. </a:t>
            </a:r>
            <a:r>
              <a:rPr lang="hu-HU" sz="800" dirty="0" err="1"/>
              <a:t>Fusce</a:t>
            </a:r>
            <a:r>
              <a:rPr lang="hu-HU" sz="800" dirty="0"/>
              <a:t> </a:t>
            </a:r>
            <a:r>
              <a:rPr lang="hu-HU" sz="800" dirty="0" err="1"/>
              <a:t>venenatis</a:t>
            </a:r>
            <a:r>
              <a:rPr lang="hu-HU" sz="800" dirty="0"/>
              <a:t> </a:t>
            </a:r>
            <a:r>
              <a:rPr lang="hu-HU" sz="800" dirty="0" err="1"/>
              <a:t>eu</a:t>
            </a:r>
            <a:r>
              <a:rPr lang="hu-HU" sz="800" dirty="0"/>
              <a:t> </a:t>
            </a:r>
            <a:r>
              <a:rPr lang="hu-HU" sz="800" dirty="0" err="1"/>
              <a:t>nunc</a:t>
            </a:r>
            <a:r>
              <a:rPr lang="hu-HU" sz="800" dirty="0"/>
              <a:t> </a:t>
            </a:r>
            <a:r>
              <a:rPr lang="hu-HU" sz="800" dirty="0" err="1"/>
              <a:t>id</a:t>
            </a:r>
            <a:r>
              <a:rPr lang="hu-HU" sz="800" dirty="0"/>
              <a:t> </a:t>
            </a:r>
            <a:r>
              <a:rPr lang="hu-HU" sz="800" dirty="0" err="1"/>
              <a:t>aliquam</a:t>
            </a:r>
            <a:r>
              <a:rPr lang="hu-HU" sz="800" dirty="0"/>
              <a:t>. </a:t>
            </a:r>
            <a:r>
              <a:rPr lang="hu-HU" sz="800" dirty="0" err="1"/>
              <a:t>In</a:t>
            </a:r>
            <a:r>
              <a:rPr lang="hu-HU" sz="800" dirty="0"/>
              <a:t> </a:t>
            </a:r>
            <a:r>
              <a:rPr lang="hu-HU" sz="800" dirty="0" err="1"/>
              <a:t>tincidunt</a:t>
            </a:r>
            <a:r>
              <a:rPr lang="hu-HU" sz="800" dirty="0"/>
              <a:t> </a:t>
            </a:r>
            <a:r>
              <a:rPr lang="hu-HU" sz="800" dirty="0" err="1"/>
              <a:t>eu</a:t>
            </a:r>
            <a:r>
              <a:rPr lang="hu-HU" sz="800" dirty="0"/>
              <a:t> urna </a:t>
            </a:r>
            <a:r>
              <a:rPr lang="hu-HU" sz="800" dirty="0" err="1"/>
              <a:t>ut</a:t>
            </a:r>
            <a:r>
              <a:rPr lang="hu-HU" sz="800" dirty="0"/>
              <a:t> </a:t>
            </a:r>
            <a:r>
              <a:rPr lang="hu-HU" sz="800" dirty="0" err="1"/>
              <a:t>pretium</a:t>
            </a:r>
            <a:r>
              <a:rPr lang="hu-HU" sz="800" dirty="0"/>
              <a:t>. </a:t>
            </a:r>
            <a:r>
              <a:rPr lang="hu-HU" sz="800" dirty="0" err="1"/>
              <a:t>Sed</a:t>
            </a:r>
            <a:r>
              <a:rPr lang="hu-HU" sz="800" dirty="0"/>
              <a:t> </a:t>
            </a:r>
            <a:r>
              <a:rPr lang="hu-HU" sz="800" dirty="0" err="1"/>
              <a:t>mollis</a:t>
            </a:r>
            <a:r>
              <a:rPr lang="hu-HU" sz="800" dirty="0"/>
              <a:t> </a:t>
            </a:r>
            <a:r>
              <a:rPr lang="hu-HU" sz="800" dirty="0" err="1"/>
              <a:t>accumsan</a:t>
            </a:r>
            <a:r>
              <a:rPr lang="hu-HU" sz="800" dirty="0"/>
              <a:t> </a:t>
            </a:r>
            <a:r>
              <a:rPr lang="hu-HU" sz="800" dirty="0" err="1"/>
              <a:t>consequat</a:t>
            </a:r>
            <a:r>
              <a:rPr lang="hu-HU" sz="800" dirty="0"/>
              <a:t>. </a:t>
            </a:r>
            <a:r>
              <a:rPr lang="hu-HU" sz="800" dirty="0" err="1"/>
              <a:t>Quisque</a:t>
            </a:r>
            <a:r>
              <a:rPr lang="hu-HU" sz="800" dirty="0"/>
              <a:t> </a:t>
            </a:r>
            <a:r>
              <a:rPr lang="hu-HU" sz="800" dirty="0" err="1"/>
              <a:t>scelerisque</a:t>
            </a:r>
            <a:r>
              <a:rPr lang="hu-HU" sz="800" dirty="0"/>
              <a:t> </a:t>
            </a:r>
            <a:r>
              <a:rPr lang="hu-HU" sz="800" dirty="0" err="1"/>
              <a:t>porttitor</a:t>
            </a:r>
            <a:r>
              <a:rPr lang="hu-HU" sz="800" dirty="0"/>
              <a:t> </a:t>
            </a:r>
            <a:r>
              <a:rPr lang="hu-HU" sz="800" dirty="0" err="1"/>
              <a:t>leo</a:t>
            </a:r>
            <a:r>
              <a:rPr lang="hu-HU" sz="800" dirty="0"/>
              <a:t> et </a:t>
            </a:r>
            <a:r>
              <a:rPr lang="hu-HU" sz="800" dirty="0" err="1"/>
              <a:t>aliquam</a:t>
            </a:r>
            <a:r>
              <a:rPr lang="hu-HU" sz="800" dirty="0"/>
              <a:t>. </a:t>
            </a:r>
            <a:r>
              <a:rPr lang="hu-HU" sz="800" dirty="0" err="1"/>
              <a:t>Suspendisse</a:t>
            </a:r>
            <a:r>
              <a:rPr lang="hu-HU" sz="800" dirty="0"/>
              <a:t> </a:t>
            </a:r>
            <a:r>
              <a:rPr lang="hu-HU" sz="800" dirty="0" err="1"/>
              <a:t>luctus</a:t>
            </a:r>
            <a:r>
              <a:rPr lang="hu-HU" sz="800" dirty="0"/>
              <a:t> est </a:t>
            </a:r>
            <a:r>
              <a:rPr lang="hu-HU" sz="800" dirty="0" err="1"/>
              <a:t>justo</a:t>
            </a:r>
            <a:r>
              <a:rPr lang="hu-HU" sz="800" dirty="0"/>
              <a:t>, </a:t>
            </a:r>
            <a:r>
              <a:rPr lang="hu-HU" sz="800" dirty="0" err="1"/>
              <a:t>nec</a:t>
            </a:r>
            <a:r>
              <a:rPr lang="hu-HU" sz="800" dirty="0"/>
              <a:t> </a:t>
            </a:r>
            <a:r>
              <a:rPr lang="hu-HU" sz="800" dirty="0" err="1"/>
              <a:t>facilisis</a:t>
            </a:r>
            <a:r>
              <a:rPr lang="hu-HU" sz="800" dirty="0"/>
              <a:t> </a:t>
            </a:r>
            <a:r>
              <a:rPr lang="hu-HU" sz="800" dirty="0" err="1"/>
              <a:t>dui</a:t>
            </a:r>
            <a:r>
              <a:rPr lang="hu-HU" sz="800" dirty="0"/>
              <a:t> </a:t>
            </a:r>
            <a:r>
              <a:rPr lang="hu-HU" sz="800" dirty="0" err="1"/>
              <a:t>varius</a:t>
            </a:r>
            <a:r>
              <a:rPr lang="hu-HU" sz="800" dirty="0"/>
              <a:t> id. </a:t>
            </a:r>
            <a:r>
              <a:rPr lang="hu-HU" sz="800" dirty="0" err="1"/>
              <a:t>Aenean</a:t>
            </a:r>
            <a:r>
              <a:rPr lang="hu-HU" sz="800" dirty="0"/>
              <a:t> non </a:t>
            </a:r>
            <a:r>
              <a:rPr lang="hu-HU" sz="800" dirty="0" err="1"/>
              <a:t>euismod</a:t>
            </a:r>
            <a:r>
              <a:rPr lang="hu-HU" sz="800" dirty="0"/>
              <a:t> </a:t>
            </a:r>
            <a:r>
              <a:rPr lang="hu-HU" sz="800" dirty="0" err="1"/>
              <a:t>mauris</a:t>
            </a:r>
            <a:r>
              <a:rPr lang="hu-HU" sz="800" dirty="0"/>
              <a:t>. </a:t>
            </a:r>
            <a:r>
              <a:rPr lang="hu-HU" sz="800" dirty="0" err="1"/>
              <a:t>Suspendisse</a:t>
            </a:r>
            <a:r>
              <a:rPr lang="hu-HU" sz="800" dirty="0"/>
              <a:t> </a:t>
            </a:r>
            <a:r>
              <a:rPr lang="hu-HU" sz="800" dirty="0" err="1"/>
              <a:t>eu</a:t>
            </a:r>
            <a:r>
              <a:rPr lang="hu-HU" sz="800" dirty="0"/>
              <a:t> </a:t>
            </a:r>
            <a:r>
              <a:rPr lang="hu-HU" sz="800" dirty="0" err="1"/>
              <a:t>nibh</a:t>
            </a:r>
            <a:r>
              <a:rPr lang="hu-HU" sz="800" dirty="0"/>
              <a:t> </a:t>
            </a:r>
            <a:r>
              <a:rPr lang="hu-HU" sz="800" dirty="0" err="1"/>
              <a:t>facilisis</a:t>
            </a:r>
            <a:r>
              <a:rPr lang="hu-HU" sz="800" dirty="0"/>
              <a:t> ex </a:t>
            </a:r>
            <a:r>
              <a:rPr lang="hu-HU" sz="800" dirty="0" err="1"/>
              <a:t>convallis</a:t>
            </a:r>
            <a:r>
              <a:rPr lang="hu-HU" sz="800" dirty="0"/>
              <a:t> </a:t>
            </a:r>
            <a:r>
              <a:rPr lang="hu-HU" sz="800" dirty="0" err="1"/>
              <a:t>cursus</a:t>
            </a:r>
            <a:r>
              <a:rPr lang="hu-HU" sz="800" dirty="0"/>
              <a:t> </a:t>
            </a:r>
            <a:r>
              <a:rPr lang="hu-HU" sz="800" dirty="0" err="1"/>
              <a:t>sed</a:t>
            </a:r>
            <a:r>
              <a:rPr lang="hu-HU" sz="800" dirty="0"/>
              <a:t> </a:t>
            </a:r>
            <a:r>
              <a:rPr lang="hu-HU" sz="800" dirty="0" err="1"/>
              <a:t>id</a:t>
            </a:r>
            <a:r>
              <a:rPr lang="hu-HU" sz="800" dirty="0"/>
              <a:t> </a:t>
            </a:r>
            <a:r>
              <a:rPr lang="hu-HU" sz="800" dirty="0" err="1"/>
              <a:t>metus</a:t>
            </a:r>
            <a:r>
              <a:rPr lang="hu-HU" sz="800" dirty="0"/>
              <a:t>. </a:t>
            </a:r>
            <a:r>
              <a:rPr lang="hu-HU" sz="800" dirty="0" err="1"/>
              <a:t>Pellentesque</a:t>
            </a:r>
            <a:r>
              <a:rPr lang="hu-HU" sz="800" dirty="0"/>
              <a:t> vitae </a:t>
            </a:r>
            <a:r>
              <a:rPr lang="hu-HU" sz="800" dirty="0" err="1"/>
              <a:t>tortor</a:t>
            </a:r>
            <a:r>
              <a:rPr lang="hu-HU" sz="800" dirty="0"/>
              <a:t> eget </a:t>
            </a:r>
            <a:r>
              <a:rPr lang="hu-HU" sz="800" dirty="0" err="1"/>
              <a:t>felis</a:t>
            </a:r>
            <a:r>
              <a:rPr lang="hu-HU" sz="800" dirty="0"/>
              <a:t> </a:t>
            </a:r>
            <a:r>
              <a:rPr lang="hu-HU" sz="800" dirty="0" err="1"/>
              <a:t>molestie</a:t>
            </a:r>
            <a:r>
              <a:rPr lang="hu-HU" sz="800" dirty="0"/>
              <a:t> </a:t>
            </a:r>
            <a:r>
              <a:rPr lang="hu-HU" sz="800" dirty="0" err="1"/>
              <a:t>ullamcorper</a:t>
            </a:r>
            <a:r>
              <a:rPr lang="hu-HU" sz="800" dirty="0"/>
              <a:t>. </a:t>
            </a:r>
            <a:r>
              <a:rPr lang="hu-HU" sz="800" dirty="0" err="1"/>
              <a:t>Praesent</a:t>
            </a:r>
            <a:r>
              <a:rPr lang="hu-HU" sz="800" dirty="0"/>
              <a:t> </a:t>
            </a:r>
            <a:r>
              <a:rPr lang="hu-HU" sz="800" dirty="0" err="1"/>
              <a:t>congue</a:t>
            </a:r>
            <a:r>
              <a:rPr lang="hu-HU" sz="800" dirty="0"/>
              <a:t> </a:t>
            </a:r>
            <a:r>
              <a:rPr lang="hu-HU" sz="800" dirty="0" err="1"/>
              <a:t>sit</a:t>
            </a:r>
            <a:r>
              <a:rPr lang="hu-HU" sz="800" dirty="0"/>
              <a:t> </a:t>
            </a:r>
            <a:r>
              <a:rPr lang="hu-HU" sz="800" dirty="0" err="1"/>
              <a:t>amet</a:t>
            </a:r>
            <a:r>
              <a:rPr lang="hu-HU" sz="800" dirty="0"/>
              <a:t> </a:t>
            </a:r>
            <a:r>
              <a:rPr lang="hu-HU" sz="800" dirty="0" err="1"/>
              <a:t>lacus</a:t>
            </a:r>
            <a:r>
              <a:rPr lang="hu-HU" sz="800" dirty="0"/>
              <a:t> </a:t>
            </a:r>
            <a:r>
              <a:rPr lang="hu-HU" sz="800" dirty="0" err="1"/>
              <a:t>in</a:t>
            </a:r>
            <a:r>
              <a:rPr lang="hu-HU" sz="800" dirty="0"/>
              <a:t> </a:t>
            </a:r>
            <a:r>
              <a:rPr lang="hu-HU" sz="800" dirty="0" err="1"/>
              <a:t>iaculis</a:t>
            </a:r>
            <a:r>
              <a:rPr lang="hu-HU" sz="800" dirty="0"/>
              <a:t>. </a:t>
            </a:r>
            <a:r>
              <a:rPr lang="hu-HU" sz="800" dirty="0" err="1"/>
              <a:t>Sed</a:t>
            </a:r>
            <a:r>
              <a:rPr lang="hu-HU" sz="800" dirty="0"/>
              <a:t> vitae </a:t>
            </a:r>
            <a:r>
              <a:rPr lang="hu-HU" sz="800" dirty="0" err="1"/>
              <a:t>augue</a:t>
            </a:r>
            <a:r>
              <a:rPr lang="hu-HU" sz="800" dirty="0"/>
              <a:t> non </a:t>
            </a:r>
            <a:r>
              <a:rPr lang="hu-HU" sz="800" dirty="0" err="1"/>
              <a:t>lorem</a:t>
            </a:r>
            <a:r>
              <a:rPr lang="hu-HU" sz="800" dirty="0"/>
              <a:t> </a:t>
            </a:r>
            <a:r>
              <a:rPr lang="hu-HU" sz="800" dirty="0" err="1"/>
              <a:t>vulputate</a:t>
            </a:r>
            <a:r>
              <a:rPr lang="hu-HU" sz="800" dirty="0"/>
              <a:t> </a:t>
            </a:r>
            <a:r>
              <a:rPr lang="hu-HU" sz="800" dirty="0" err="1"/>
              <a:t>dignissim</a:t>
            </a:r>
            <a:r>
              <a:rPr lang="hu-HU" sz="800" dirty="0"/>
              <a:t>. </a:t>
            </a:r>
            <a:r>
              <a:rPr lang="hu-HU" sz="800" dirty="0" err="1"/>
              <a:t>Vivamus</a:t>
            </a:r>
            <a:r>
              <a:rPr lang="hu-HU" sz="800" dirty="0"/>
              <a:t> elementum </a:t>
            </a:r>
            <a:r>
              <a:rPr lang="hu-HU" sz="800" dirty="0" err="1"/>
              <a:t>dolor</a:t>
            </a:r>
            <a:r>
              <a:rPr lang="hu-HU" sz="800" dirty="0"/>
              <a:t> </a:t>
            </a:r>
            <a:r>
              <a:rPr lang="hu-HU" sz="800" dirty="0" err="1"/>
              <a:t>sed</a:t>
            </a:r>
            <a:r>
              <a:rPr lang="hu-HU" sz="800" dirty="0"/>
              <a:t> </a:t>
            </a:r>
            <a:r>
              <a:rPr lang="hu-HU" sz="800" dirty="0" err="1"/>
              <a:t>orci</a:t>
            </a:r>
            <a:r>
              <a:rPr lang="hu-HU" sz="800" dirty="0"/>
              <a:t> </a:t>
            </a:r>
            <a:r>
              <a:rPr lang="hu-HU" sz="800" dirty="0" err="1"/>
              <a:t>euismod</a:t>
            </a:r>
            <a:r>
              <a:rPr lang="hu-HU" sz="800" dirty="0"/>
              <a:t> </a:t>
            </a:r>
            <a:r>
              <a:rPr lang="hu-HU" sz="800" dirty="0" err="1"/>
              <a:t>suscipit</a:t>
            </a:r>
            <a:r>
              <a:rPr lang="hu-HU" sz="800" dirty="0"/>
              <a:t>.</a:t>
            </a:r>
          </a:p>
          <a:p>
            <a:pPr algn="just"/>
            <a:r>
              <a:rPr lang="hu-HU" sz="800" dirty="0" err="1"/>
              <a:t>Donec</a:t>
            </a:r>
            <a:r>
              <a:rPr lang="hu-HU" sz="800" dirty="0"/>
              <a:t> a </a:t>
            </a:r>
            <a:r>
              <a:rPr lang="hu-HU" sz="800" dirty="0" err="1"/>
              <a:t>imperdiet</a:t>
            </a:r>
            <a:r>
              <a:rPr lang="hu-HU" sz="800" dirty="0"/>
              <a:t> est, </a:t>
            </a:r>
            <a:r>
              <a:rPr lang="hu-HU" sz="800" dirty="0" err="1"/>
              <a:t>in</a:t>
            </a:r>
            <a:r>
              <a:rPr lang="hu-HU" sz="800" dirty="0"/>
              <a:t> elementum </a:t>
            </a:r>
            <a:r>
              <a:rPr lang="hu-HU" sz="800" dirty="0" err="1"/>
              <a:t>leo</a:t>
            </a:r>
            <a:r>
              <a:rPr lang="hu-HU" sz="800" dirty="0"/>
              <a:t>. </a:t>
            </a:r>
            <a:r>
              <a:rPr lang="hu-HU" sz="800" dirty="0" err="1"/>
              <a:t>Duis</a:t>
            </a:r>
            <a:r>
              <a:rPr lang="hu-HU" sz="800" dirty="0"/>
              <a:t> </a:t>
            </a:r>
            <a:r>
              <a:rPr lang="hu-HU" sz="800" dirty="0" err="1"/>
              <a:t>efficitur</a:t>
            </a:r>
            <a:r>
              <a:rPr lang="hu-HU" sz="800" dirty="0"/>
              <a:t> </a:t>
            </a:r>
            <a:r>
              <a:rPr lang="hu-HU" sz="800" dirty="0" err="1"/>
              <a:t>nibh</a:t>
            </a:r>
            <a:r>
              <a:rPr lang="hu-HU" sz="800" dirty="0"/>
              <a:t> </a:t>
            </a:r>
            <a:r>
              <a:rPr lang="hu-HU" sz="800" dirty="0" err="1"/>
              <a:t>dolor</a:t>
            </a:r>
            <a:r>
              <a:rPr lang="hu-HU" sz="800" dirty="0"/>
              <a:t>, et </a:t>
            </a:r>
            <a:r>
              <a:rPr lang="hu-HU" sz="800" dirty="0" err="1"/>
              <a:t>auctor</a:t>
            </a:r>
            <a:r>
              <a:rPr lang="hu-HU" sz="800" dirty="0"/>
              <a:t> </a:t>
            </a:r>
            <a:r>
              <a:rPr lang="hu-HU" sz="800" dirty="0" err="1"/>
              <a:t>massa</a:t>
            </a:r>
            <a:r>
              <a:rPr lang="hu-HU" sz="800" dirty="0"/>
              <a:t> </a:t>
            </a:r>
            <a:r>
              <a:rPr lang="hu-HU" sz="800" dirty="0" err="1"/>
              <a:t>molestie</a:t>
            </a:r>
            <a:r>
              <a:rPr lang="hu-HU" sz="800" dirty="0"/>
              <a:t> </a:t>
            </a:r>
            <a:r>
              <a:rPr lang="hu-HU" sz="800" dirty="0" err="1"/>
              <a:t>nec</a:t>
            </a:r>
            <a:r>
              <a:rPr lang="hu-HU" sz="800" dirty="0"/>
              <a:t>. </a:t>
            </a:r>
            <a:r>
              <a:rPr lang="hu-HU" sz="800" dirty="0" err="1"/>
              <a:t>Etiam</a:t>
            </a:r>
            <a:r>
              <a:rPr lang="hu-HU" sz="800" dirty="0"/>
              <a:t> </a:t>
            </a:r>
            <a:r>
              <a:rPr lang="hu-HU" sz="800" dirty="0" err="1"/>
              <a:t>viverra</a:t>
            </a:r>
            <a:r>
              <a:rPr lang="hu-HU" sz="800" dirty="0"/>
              <a:t> </a:t>
            </a:r>
            <a:r>
              <a:rPr lang="hu-HU" sz="800" dirty="0" err="1"/>
              <a:t>metus</a:t>
            </a:r>
            <a:r>
              <a:rPr lang="hu-HU" sz="800" dirty="0"/>
              <a:t> </a:t>
            </a:r>
            <a:r>
              <a:rPr lang="hu-HU" sz="800" dirty="0" err="1"/>
              <a:t>rutrum</a:t>
            </a:r>
            <a:r>
              <a:rPr lang="hu-HU" sz="800" dirty="0"/>
              <a:t> </a:t>
            </a:r>
            <a:r>
              <a:rPr lang="hu-HU" sz="800" dirty="0" err="1"/>
              <a:t>feugiat</a:t>
            </a:r>
            <a:r>
              <a:rPr lang="hu-HU" sz="800" dirty="0"/>
              <a:t> </a:t>
            </a:r>
            <a:r>
              <a:rPr lang="hu-HU" sz="800" dirty="0" err="1"/>
              <a:t>tincidunt</a:t>
            </a:r>
            <a:r>
              <a:rPr lang="hu-HU" sz="800" dirty="0"/>
              <a:t>. </a:t>
            </a:r>
            <a:r>
              <a:rPr lang="hu-HU" sz="800" dirty="0" err="1"/>
              <a:t>Vestibulum</a:t>
            </a:r>
            <a:r>
              <a:rPr lang="hu-HU" sz="800" dirty="0"/>
              <a:t> </a:t>
            </a:r>
            <a:r>
              <a:rPr lang="hu-HU" sz="800" dirty="0" err="1"/>
              <a:t>eleifend</a:t>
            </a:r>
            <a:r>
              <a:rPr lang="hu-HU" sz="800" dirty="0"/>
              <a:t> </a:t>
            </a:r>
            <a:r>
              <a:rPr lang="hu-HU" sz="800" dirty="0" err="1"/>
              <a:t>massa</a:t>
            </a:r>
            <a:r>
              <a:rPr lang="hu-HU" sz="800" dirty="0"/>
              <a:t> vitae </a:t>
            </a:r>
            <a:r>
              <a:rPr lang="hu-HU" sz="800" dirty="0" err="1"/>
              <a:t>magna</a:t>
            </a:r>
            <a:r>
              <a:rPr lang="hu-HU" sz="800" dirty="0"/>
              <a:t> </a:t>
            </a:r>
            <a:r>
              <a:rPr lang="hu-HU" sz="800" dirty="0" err="1"/>
              <a:t>iaculis</a:t>
            </a:r>
            <a:r>
              <a:rPr lang="hu-HU" sz="800" dirty="0"/>
              <a:t> </a:t>
            </a:r>
            <a:r>
              <a:rPr lang="hu-HU" sz="800" dirty="0" err="1"/>
              <a:t>venenatis</a:t>
            </a:r>
            <a:r>
              <a:rPr lang="hu-HU" sz="800" dirty="0"/>
              <a:t>. </a:t>
            </a:r>
            <a:r>
              <a:rPr lang="hu-HU" sz="800" dirty="0" err="1"/>
              <a:t>In</a:t>
            </a:r>
            <a:r>
              <a:rPr lang="hu-HU" sz="800" dirty="0"/>
              <a:t> </a:t>
            </a:r>
            <a:r>
              <a:rPr lang="hu-HU" sz="800" dirty="0" err="1"/>
              <a:t>nec</a:t>
            </a:r>
            <a:r>
              <a:rPr lang="hu-HU" sz="800" dirty="0"/>
              <a:t> </a:t>
            </a:r>
            <a:r>
              <a:rPr lang="hu-HU" sz="800" dirty="0" err="1"/>
              <a:t>lorem</a:t>
            </a:r>
            <a:r>
              <a:rPr lang="hu-HU" sz="800" dirty="0"/>
              <a:t> </a:t>
            </a:r>
            <a:r>
              <a:rPr lang="hu-HU" sz="800" dirty="0" err="1"/>
              <a:t>justo</a:t>
            </a:r>
            <a:r>
              <a:rPr lang="hu-HU" sz="800" dirty="0"/>
              <a:t>. </a:t>
            </a:r>
            <a:r>
              <a:rPr lang="hu-HU" sz="800" dirty="0" err="1"/>
              <a:t>Aliquam</a:t>
            </a:r>
            <a:r>
              <a:rPr lang="hu-HU" sz="800" dirty="0"/>
              <a:t> </a:t>
            </a:r>
            <a:r>
              <a:rPr lang="hu-HU" sz="800" dirty="0" err="1"/>
              <a:t>ac</a:t>
            </a:r>
            <a:r>
              <a:rPr lang="hu-HU" sz="800" dirty="0"/>
              <a:t> </a:t>
            </a:r>
            <a:r>
              <a:rPr lang="hu-HU" sz="800" dirty="0" err="1"/>
              <a:t>ullamcorper</a:t>
            </a:r>
            <a:r>
              <a:rPr lang="hu-HU" sz="800" dirty="0"/>
              <a:t> </a:t>
            </a:r>
            <a:r>
              <a:rPr lang="hu-HU" sz="800" dirty="0" err="1"/>
              <a:t>arcu</a:t>
            </a:r>
            <a:r>
              <a:rPr lang="hu-HU" sz="800" dirty="0"/>
              <a:t>. </a:t>
            </a:r>
            <a:r>
              <a:rPr lang="hu-HU" sz="800" dirty="0" err="1"/>
              <a:t>Morbi</a:t>
            </a:r>
            <a:r>
              <a:rPr lang="hu-HU" sz="800" dirty="0"/>
              <a:t> </a:t>
            </a:r>
            <a:r>
              <a:rPr lang="hu-HU" sz="800" dirty="0" err="1"/>
              <a:t>tempor</a:t>
            </a:r>
            <a:r>
              <a:rPr lang="hu-HU" sz="800" dirty="0"/>
              <a:t> </a:t>
            </a:r>
            <a:r>
              <a:rPr lang="hu-HU" sz="800" dirty="0" err="1"/>
              <a:t>faucibus</a:t>
            </a:r>
            <a:r>
              <a:rPr lang="hu-HU" sz="800" dirty="0"/>
              <a:t> </a:t>
            </a:r>
            <a:r>
              <a:rPr lang="hu-HU" sz="800" dirty="0" err="1"/>
              <a:t>accumsan</a:t>
            </a:r>
            <a:r>
              <a:rPr lang="hu-HU" sz="800" dirty="0"/>
              <a:t>. </a:t>
            </a:r>
            <a:r>
              <a:rPr lang="hu-HU" sz="800" dirty="0" err="1"/>
              <a:t>Quisque</a:t>
            </a:r>
            <a:r>
              <a:rPr lang="hu-HU" sz="800" dirty="0"/>
              <a:t> </a:t>
            </a:r>
            <a:r>
              <a:rPr lang="hu-HU" sz="800" dirty="0" err="1"/>
              <a:t>luctus</a:t>
            </a:r>
            <a:r>
              <a:rPr lang="hu-HU" sz="800" dirty="0"/>
              <a:t> </a:t>
            </a:r>
            <a:r>
              <a:rPr lang="hu-HU" sz="800" dirty="0" err="1"/>
              <a:t>dui</a:t>
            </a:r>
            <a:r>
              <a:rPr lang="hu-HU" sz="800" dirty="0"/>
              <a:t> non est </a:t>
            </a:r>
            <a:r>
              <a:rPr lang="hu-HU" sz="800" dirty="0" err="1"/>
              <a:t>dapibus</a:t>
            </a:r>
            <a:r>
              <a:rPr lang="hu-HU" sz="800" dirty="0"/>
              <a:t> </a:t>
            </a:r>
            <a:r>
              <a:rPr lang="hu-HU" sz="800" dirty="0" err="1"/>
              <a:t>maximus</a:t>
            </a:r>
            <a:r>
              <a:rPr lang="hu-HU" sz="800" dirty="0"/>
              <a:t>. </a:t>
            </a:r>
            <a:r>
              <a:rPr lang="hu-HU" sz="800" dirty="0" err="1"/>
              <a:t>Morbi</a:t>
            </a:r>
            <a:r>
              <a:rPr lang="hu-HU" sz="800" dirty="0"/>
              <a:t> </a:t>
            </a:r>
            <a:r>
              <a:rPr lang="hu-HU" sz="800" dirty="0" err="1"/>
              <a:t>quis</a:t>
            </a:r>
            <a:r>
              <a:rPr lang="hu-HU" sz="800" dirty="0"/>
              <a:t> </a:t>
            </a:r>
            <a:r>
              <a:rPr lang="hu-HU" sz="800" dirty="0" err="1"/>
              <a:t>ipsum</a:t>
            </a:r>
            <a:r>
              <a:rPr lang="hu-HU" sz="800" dirty="0"/>
              <a:t> </a:t>
            </a:r>
            <a:r>
              <a:rPr lang="hu-HU" sz="800" dirty="0" err="1"/>
              <a:t>volutpat</a:t>
            </a:r>
            <a:r>
              <a:rPr lang="hu-HU" sz="800" dirty="0"/>
              <a:t>, </a:t>
            </a:r>
            <a:r>
              <a:rPr lang="hu-HU" sz="800" dirty="0" err="1"/>
              <a:t>tempor</a:t>
            </a:r>
            <a:r>
              <a:rPr lang="hu-HU" sz="800" dirty="0"/>
              <a:t> </a:t>
            </a:r>
            <a:r>
              <a:rPr lang="hu-HU" sz="800" dirty="0" err="1"/>
              <a:t>leo</a:t>
            </a:r>
            <a:r>
              <a:rPr lang="hu-HU" sz="800" dirty="0"/>
              <a:t> </a:t>
            </a:r>
            <a:r>
              <a:rPr lang="hu-HU" sz="800" dirty="0" err="1"/>
              <a:t>ut</a:t>
            </a:r>
            <a:r>
              <a:rPr lang="hu-HU" sz="800" dirty="0"/>
              <a:t>, </a:t>
            </a:r>
            <a:r>
              <a:rPr lang="hu-HU" sz="800" dirty="0" err="1"/>
              <a:t>volutpat</a:t>
            </a:r>
            <a:r>
              <a:rPr lang="hu-HU" sz="800" dirty="0"/>
              <a:t> </a:t>
            </a:r>
            <a:r>
              <a:rPr lang="hu-HU" sz="800" dirty="0" err="1"/>
              <a:t>augue</a:t>
            </a:r>
            <a:r>
              <a:rPr lang="hu-HU" sz="800" dirty="0"/>
              <a:t>.</a:t>
            </a:r>
          </a:p>
          <a:p>
            <a:pPr algn="just"/>
            <a:endParaRPr lang="hu-HU" sz="800" dirty="0"/>
          </a:p>
          <a:p>
            <a:pPr algn="just"/>
            <a:endParaRPr lang="hu-HU" sz="800" dirty="0"/>
          </a:p>
          <a:p>
            <a:pPr algn="just"/>
            <a:endParaRPr lang="hu-HU" sz="800" dirty="0"/>
          </a:p>
          <a:p>
            <a:pPr algn="just"/>
            <a:endParaRPr lang="hu-HU" sz="800" dirty="0"/>
          </a:p>
          <a:p>
            <a:pPr algn="just"/>
            <a:endParaRPr lang="hu-HU" sz="800" dirty="0"/>
          </a:p>
          <a:p>
            <a:pPr algn="just"/>
            <a:endParaRPr lang="hu-HU" sz="800" dirty="0"/>
          </a:p>
          <a:p>
            <a:pPr algn="just"/>
            <a:endParaRPr lang="hu-HU" sz="800" dirty="0"/>
          </a:p>
          <a:p>
            <a:pPr algn="just"/>
            <a:endParaRPr lang="hu-HU" sz="800" dirty="0"/>
          </a:p>
          <a:p>
            <a:pPr algn="just"/>
            <a:endParaRPr lang="hu-HU" sz="800" dirty="0"/>
          </a:p>
          <a:p>
            <a:pPr algn="just"/>
            <a:endParaRPr lang="hu-HU" sz="800" dirty="0"/>
          </a:p>
          <a:p>
            <a:pPr algn="just"/>
            <a:endParaRPr lang="hu-HU" sz="800" dirty="0"/>
          </a:p>
          <a:p>
            <a:pPr algn="just"/>
            <a:endParaRPr lang="hu-HU" sz="800" dirty="0"/>
          </a:p>
          <a:p>
            <a:pPr algn="just"/>
            <a:endParaRPr lang="hu-HU" sz="800" dirty="0"/>
          </a:p>
          <a:p>
            <a:pPr algn="just"/>
            <a:endParaRPr lang="hu-HU" sz="800" dirty="0"/>
          </a:p>
          <a:p>
            <a:pPr algn="just"/>
            <a:endParaRPr lang="hu-HU" sz="800" dirty="0"/>
          </a:p>
          <a:p>
            <a:pPr algn="just"/>
            <a:endParaRPr lang="hu-HU" sz="800" dirty="0"/>
          </a:p>
          <a:p>
            <a:pPr algn="just"/>
            <a:endParaRPr lang="hu-HU" sz="800" dirty="0"/>
          </a:p>
          <a:p>
            <a:pPr algn="just"/>
            <a:endParaRPr lang="hu-HU" sz="800" dirty="0"/>
          </a:p>
          <a:p>
            <a:pPr algn="just"/>
            <a:endParaRPr lang="hu-HU" sz="800" dirty="0"/>
          </a:p>
          <a:p>
            <a:pPr algn="just"/>
            <a:endParaRPr lang="hu-HU" sz="800" dirty="0"/>
          </a:p>
          <a:p>
            <a:pPr algn="just"/>
            <a:endParaRPr lang="hu-HU" sz="800" dirty="0"/>
          </a:p>
          <a:p>
            <a:pPr algn="just"/>
            <a:endParaRPr lang="hu-HU" sz="800" dirty="0"/>
          </a:p>
          <a:p>
            <a:pPr algn="just"/>
            <a:endParaRPr lang="hu-HU" sz="800" dirty="0"/>
          </a:p>
          <a:p>
            <a:pPr algn="just"/>
            <a:endParaRPr lang="hu-HU" sz="800" dirty="0"/>
          </a:p>
          <a:p>
            <a:pPr algn="just"/>
            <a:endParaRPr lang="hu-HU" sz="800" dirty="0"/>
          </a:p>
          <a:p>
            <a:pPr algn="just"/>
            <a:endParaRPr lang="hu-HU" sz="800" dirty="0"/>
          </a:p>
          <a:p>
            <a:pPr algn="just"/>
            <a:endParaRPr lang="hu-HU" sz="800" dirty="0"/>
          </a:p>
          <a:p>
            <a:pPr algn="just"/>
            <a:endParaRPr lang="hu-HU" sz="800" dirty="0"/>
          </a:p>
          <a:p>
            <a:pPr algn="just"/>
            <a:endParaRPr lang="hu-HU" sz="800" dirty="0"/>
          </a:p>
          <a:p>
            <a:pPr algn="just"/>
            <a:endParaRPr lang="hu-HU" sz="800" dirty="0"/>
          </a:p>
          <a:p>
            <a:pPr algn="just"/>
            <a:endParaRPr lang="hu-HU" sz="800" dirty="0"/>
          </a:p>
          <a:p>
            <a:pPr algn="just"/>
            <a:endParaRPr lang="hu-HU" sz="800" dirty="0"/>
          </a:p>
          <a:p>
            <a:pPr algn="just"/>
            <a:endParaRPr lang="hu-HU" sz="800" dirty="0"/>
          </a:p>
          <a:p>
            <a:pPr algn="just"/>
            <a:endParaRPr lang="hu-HU" sz="800" dirty="0"/>
          </a:p>
          <a:p>
            <a:pPr algn="just"/>
            <a:r>
              <a:rPr lang="hu-HU" sz="800" dirty="0" err="1"/>
              <a:t>nterdum</a:t>
            </a:r>
            <a:r>
              <a:rPr lang="hu-HU" sz="800" dirty="0"/>
              <a:t> et </a:t>
            </a:r>
            <a:r>
              <a:rPr lang="hu-HU" sz="800" dirty="0" err="1"/>
              <a:t>malesuada</a:t>
            </a:r>
            <a:r>
              <a:rPr lang="hu-HU" sz="800" dirty="0"/>
              <a:t> </a:t>
            </a:r>
            <a:r>
              <a:rPr lang="hu-HU" sz="800" dirty="0" err="1"/>
              <a:t>fames</a:t>
            </a:r>
            <a:r>
              <a:rPr lang="hu-HU" sz="800" dirty="0"/>
              <a:t> </a:t>
            </a:r>
            <a:r>
              <a:rPr lang="hu-HU" sz="800" dirty="0" err="1"/>
              <a:t>ac</a:t>
            </a:r>
            <a:r>
              <a:rPr lang="hu-HU" sz="800" dirty="0"/>
              <a:t> ante </a:t>
            </a:r>
            <a:r>
              <a:rPr lang="hu-HU" sz="800" dirty="0" err="1"/>
              <a:t>ipsum</a:t>
            </a:r>
            <a:r>
              <a:rPr lang="hu-HU" sz="800" dirty="0"/>
              <a:t> </a:t>
            </a:r>
            <a:r>
              <a:rPr lang="hu-HU" sz="800" dirty="0" err="1"/>
              <a:t>primis</a:t>
            </a:r>
            <a:r>
              <a:rPr lang="hu-HU" sz="800" dirty="0"/>
              <a:t> </a:t>
            </a:r>
            <a:r>
              <a:rPr lang="hu-HU" sz="800" dirty="0" err="1"/>
              <a:t>in</a:t>
            </a:r>
            <a:r>
              <a:rPr lang="hu-HU" sz="800" dirty="0"/>
              <a:t> </a:t>
            </a:r>
            <a:r>
              <a:rPr lang="hu-HU" sz="800" dirty="0" err="1"/>
              <a:t>faucibus</a:t>
            </a:r>
            <a:r>
              <a:rPr lang="hu-HU" sz="800" dirty="0"/>
              <a:t>. </a:t>
            </a:r>
            <a:r>
              <a:rPr lang="hu-HU" sz="800" dirty="0" err="1"/>
              <a:t>Suspendisse</a:t>
            </a:r>
            <a:r>
              <a:rPr lang="hu-HU" sz="800" dirty="0"/>
              <a:t> vitae </a:t>
            </a:r>
            <a:r>
              <a:rPr lang="hu-HU" sz="800" dirty="0" err="1"/>
              <a:t>nunc</a:t>
            </a:r>
            <a:r>
              <a:rPr lang="hu-HU" sz="800" dirty="0"/>
              <a:t> </a:t>
            </a:r>
            <a:r>
              <a:rPr lang="hu-HU" sz="800" dirty="0" err="1"/>
              <a:t>accumsan</a:t>
            </a:r>
            <a:r>
              <a:rPr lang="hu-HU" sz="800" dirty="0"/>
              <a:t>, </a:t>
            </a:r>
            <a:r>
              <a:rPr lang="hu-HU" sz="800" dirty="0" err="1"/>
              <a:t>egestas</a:t>
            </a:r>
            <a:r>
              <a:rPr lang="hu-HU" sz="800" dirty="0"/>
              <a:t> mi </a:t>
            </a:r>
            <a:r>
              <a:rPr lang="hu-HU" sz="800" dirty="0" err="1"/>
              <a:t>dignissim</a:t>
            </a:r>
            <a:r>
              <a:rPr lang="hu-HU" sz="800" dirty="0"/>
              <a:t>, </a:t>
            </a:r>
            <a:r>
              <a:rPr lang="hu-HU" sz="800" dirty="0" err="1"/>
              <a:t>feugiat</a:t>
            </a:r>
            <a:r>
              <a:rPr lang="hu-HU" sz="800" dirty="0"/>
              <a:t> </a:t>
            </a:r>
            <a:r>
              <a:rPr lang="hu-HU" sz="800" dirty="0" err="1"/>
              <a:t>purus</a:t>
            </a:r>
            <a:r>
              <a:rPr lang="hu-HU" sz="800" dirty="0"/>
              <a:t>. </a:t>
            </a:r>
            <a:r>
              <a:rPr lang="hu-HU" sz="800" dirty="0" err="1"/>
              <a:t>Donec</a:t>
            </a:r>
            <a:r>
              <a:rPr lang="hu-HU" sz="800" dirty="0"/>
              <a:t> </a:t>
            </a:r>
            <a:r>
              <a:rPr lang="hu-HU" sz="800" dirty="0" err="1"/>
              <a:t>sodales</a:t>
            </a:r>
            <a:r>
              <a:rPr lang="hu-HU" sz="800" dirty="0"/>
              <a:t> </a:t>
            </a:r>
            <a:r>
              <a:rPr lang="hu-HU" sz="800" dirty="0" err="1"/>
              <a:t>odio</a:t>
            </a:r>
            <a:r>
              <a:rPr lang="hu-HU" sz="800" dirty="0"/>
              <a:t> eget </a:t>
            </a:r>
            <a:r>
              <a:rPr lang="hu-HU" sz="800" dirty="0" err="1"/>
              <a:t>ullamcorper</a:t>
            </a:r>
            <a:r>
              <a:rPr lang="hu-HU" sz="800" dirty="0"/>
              <a:t> </a:t>
            </a:r>
            <a:r>
              <a:rPr lang="hu-HU" sz="800" dirty="0" err="1"/>
              <a:t>pharetra</a:t>
            </a:r>
            <a:r>
              <a:rPr lang="hu-HU" sz="800" dirty="0"/>
              <a:t>. </a:t>
            </a:r>
            <a:r>
              <a:rPr lang="hu-HU" sz="800" dirty="0" err="1"/>
              <a:t>Duis</a:t>
            </a:r>
            <a:r>
              <a:rPr lang="hu-HU" sz="800" dirty="0"/>
              <a:t> nulla </a:t>
            </a:r>
            <a:r>
              <a:rPr lang="hu-HU" sz="800" dirty="0" err="1"/>
              <a:t>nibh</a:t>
            </a:r>
            <a:r>
              <a:rPr lang="hu-HU" sz="800" dirty="0"/>
              <a:t>, </a:t>
            </a:r>
            <a:r>
              <a:rPr lang="hu-HU" sz="800" dirty="0" err="1"/>
              <a:t>rhoncus</a:t>
            </a:r>
            <a:r>
              <a:rPr lang="hu-HU" sz="800" dirty="0"/>
              <a:t> </a:t>
            </a:r>
            <a:r>
              <a:rPr lang="hu-HU" sz="800" dirty="0" err="1"/>
              <a:t>nec</a:t>
            </a:r>
            <a:r>
              <a:rPr lang="hu-HU" sz="800" dirty="0"/>
              <a:t> mi </a:t>
            </a:r>
            <a:r>
              <a:rPr lang="hu-HU" sz="800" dirty="0" err="1"/>
              <a:t>in</a:t>
            </a:r>
            <a:r>
              <a:rPr lang="hu-HU" sz="800" dirty="0"/>
              <a:t>, </a:t>
            </a:r>
            <a:r>
              <a:rPr lang="hu-HU" sz="800" dirty="0" err="1"/>
              <a:t>tempor</a:t>
            </a:r>
            <a:r>
              <a:rPr lang="hu-HU" sz="800" dirty="0"/>
              <a:t> </a:t>
            </a:r>
            <a:r>
              <a:rPr lang="hu-HU" sz="800" dirty="0" err="1"/>
              <a:t>lacinia</a:t>
            </a:r>
            <a:r>
              <a:rPr lang="hu-HU" sz="800" dirty="0"/>
              <a:t> </a:t>
            </a:r>
            <a:r>
              <a:rPr lang="hu-HU" sz="800" dirty="0" err="1"/>
              <a:t>dui</a:t>
            </a:r>
            <a:r>
              <a:rPr lang="hu-HU" sz="800" dirty="0"/>
              <a:t>. </a:t>
            </a:r>
            <a:r>
              <a:rPr lang="hu-HU" sz="800" dirty="0" err="1"/>
              <a:t>Sed</a:t>
            </a:r>
            <a:r>
              <a:rPr lang="hu-HU" sz="800" dirty="0"/>
              <a:t> et </a:t>
            </a:r>
            <a:r>
              <a:rPr lang="hu-HU" sz="800" dirty="0" err="1"/>
              <a:t>tellus</a:t>
            </a:r>
            <a:r>
              <a:rPr lang="hu-HU" sz="800" dirty="0"/>
              <a:t> </a:t>
            </a:r>
            <a:r>
              <a:rPr lang="hu-HU" sz="800" dirty="0" err="1"/>
              <a:t>et</a:t>
            </a:r>
            <a:r>
              <a:rPr lang="hu-HU" sz="800" dirty="0"/>
              <a:t> </a:t>
            </a:r>
            <a:r>
              <a:rPr lang="hu-HU" sz="800" dirty="0" err="1"/>
              <a:t>eros</a:t>
            </a:r>
            <a:r>
              <a:rPr lang="hu-HU" sz="800" dirty="0"/>
              <a:t> </a:t>
            </a:r>
            <a:r>
              <a:rPr lang="hu-HU" sz="800" dirty="0" err="1"/>
              <a:t>iaculis</a:t>
            </a:r>
            <a:r>
              <a:rPr lang="hu-HU" sz="800" dirty="0"/>
              <a:t> </a:t>
            </a:r>
            <a:r>
              <a:rPr lang="hu-HU" sz="800" dirty="0" err="1"/>
              <a:t>dignissim</a:t>
            </a:r>
            <a:r>
              <a:rPr lang="hu-HU" sz="800" dirty="0"/>
              <a:t> </a:t>
            </a:r>
            <a:r>
              <a:rPr lang="hu-HU" sz="800" dirty="0" err="1"/>
              <a:t>sit</a:t>
            </a:r>
            <a:r>
              <a:rPr lang="hu-HU" sz="800" dirty="0"/>
              <a:t> </a:t>
            </a:r>
            <a:r>
              <a:rPr lang="hu-HU" sz="800" dirty="0" err="1"/>
              <a:t>amet</a:t>
            </a:r>
            <a:r>
              <a:rPr lang="hu-HU" sz="800" dirty="0"/>
              <a:t> </a:t>
            </a:r>
            <a:r>
              <a:rPr lang="hu-HU" sz="800" dirty="0" err="1"/>
              <a:t>nec</a:t>
            </a:r>
            <a:r>
              <a:rPr lang="hu-HU" sz="800" dirty="0"/>
              <a:t> </a:t>
            </a:r>
            <a:r>
              <a:rPr lang="hu-HU" sz="800" dirty="0" err="1"/>
              <a:t>velit</a:t>
            </a:r>
            <a:r>
              <a:rPr lang="hu-HU" sz="800" dirty="0"/>
              <a:t>. </a:t>
            </a:r>
            <a:r>
              <a:rPr lang="hu-HU" sz="800" dirty="0" err="1"/>
              <a:t>Fusce</a:t>
            </a:r>
            <a:r>
              <a:rPr lang="hu-HU" sz="800" dirty="0"/>
              <a:t> </a:t>
            </a:r>
            <a:r>
              <a:rPr lang="hu-HU" sz="800" dirty="0" err="1"/>
              <a:t>interdum</a:t>
            </a:r>
            <a:r>
              <a:rPr lang="hu-HU" sz="800" dirty="0"/>
              <a:t> </a:t>
            </a:r>
            <a:r>
              <a:rPr lang="hu-HU" sz="800" dirty="0" err="1"/>
              <a:t>tellus</a:t>
            </a:r>
            <a:r>
              <a:rPr lang="hu-HU" sz="800" dirty="0"/>
              <a:t> et </a:t>
            </a:r>
            <a:r>
              <a:rPr lang="hu-HU" sz="800" dirty="0" err="1"/>
              <a:t>risus</a:t>
            </a:r>
            <a:r>
              <a:rPr lang="hu-HU" sz="800" dirty="0"/>
              <a:t> </a:t>
            </a:r>
            <a:r>
              <a:rPr lang="hu-HU" sz="800" dirty="0" err="1"/>
              <a:t>euismod</a:t>
            </a:r>
            <a:r>
              <a:rPr lang="hu-HU" sz="800" dirty="0"/>
              <a:t>, </a:t>
            </a:r>
            <a:r>
              <a:rPr lang="hu-HU" sz="800" dirty="0" err="1"/>
              <a:t>interdum</a:t>
            </a:r>
            <a:r>
              <a:rPr lang="hu-HU" sz="800" dirty="0"/>
              <a:t> </a:t>
            </a:r>
            <a:r>
              <a:rPr lang="hu-HU" sz="800" dirty="0" err="1"/>
              <a:t>pulvinar</a:t>
            </a:r>
            <a:r>
              <a:rPr lang="hu-HU" sz="800" dirty="0"/>
              <a:t> </a:t>
            </a:r>
            <a:r>
              <a:rPr lang="hu-HU" sz="800" dirty="0" err="1"/>
              <a:t>justo</a:t>
            </a:r>
            <a:r>
              <a:rPr lang="hu-HU" sz="800" dirty="0"/>
              <a:t> </a:t>
            </a:r>
            <a:r>
              <a:rPr lang="hu-HU" sz="800" dirty="0" err="1"/>
              <a:t>sollicitudin</a:t>
            </a:r>
            <a:r>
              <a:rPr lang="hu-HU" sz="800" dirty="0"/>
              <a:t>. </a:t>
            </a:r>
            <a:r>
              <a:rPr lang="hu-HU" sz="800" dirty="0" err="1"/>
              <a:t>Proin</a:t>
            </a:r>
            <a:r>
              <a:rPr lang="hu-HU" sz="800" dirty="0"/>
              <a:t> </a:t>
            </a:r>
            <a:r>
              <a:rPr lang="hu-HU" sz="800" dirty="0" err="1"/>
              <a:t>condimentum</a:t>
            </a:r>
            <a:r>
              <a:rPr lang="hu-HU" sz="800" dirty="0"/>
              <a:t> </a:t>
            </a:r>
            <a:r>
              <a:rPr lang="hu-HU" sz="800" dirty="0" err="1"/>
              <a:t>quam</a:t>
            </a:r>
            <a:r>
              <a:rPr lang="hu-HU" sz="800" dirty="0"/>
              <a:t> </a:t>
            </a:r>
            <a:r>
              <a:rPr lang="hu-HU" sz="800" dirty="0" err="1"/>
              <a:t>ut</a:t>
            </a:r>
            <a:r>
              <a:rPr lang="hu-HU" sz="800" dirty="0"/>
              <a:t> </a:t>
            </a:r>
            <a:r>
              <a:rPr lang="hu-HU" sz="800" dirty="0" err="1"/>
              <a:t>orci</a:t>
            </a:r>
            <a:r>
              <a:rPr lang="hu-HU" sz="800" dirty="0"/>
              <a:t> </a:t>
            </a:r>
            <a:r>
              <a:rPr lang="hu-HU" sz="800" dirty="0" err="1"/>
              <a:t>porttitor</a:t>
            </a:r>
            <a:r>
              <a:rPr lang="hu-HU" sz="800" dirty="0"/>
              <a:t> </a:t>
            </a:r>
            <a:r>
              <a:rPr lang="hu-HU" sz="800" dirty="0" err="1"/>
              <a:t>dapibus</a:t>
            </a:r>
            <a:r>
              <a:rPr lang="hu-HU" sz="800" dirty="0"/>
              <a:t> </a:t>
            </a:r>
            <a:r>
              <a:rPr lang="hu-HU" sz="800" dirty="0" err="1"/>
              <a:t>at</a:t>
            </a:r>
            <a:r>
              <a:rPr lang="hu-HU" sz="800" dirty="0"/>
              <a:t> </a:t>
            </a:r>
            <a:r>
              <a:rPr lang="hu-HU" sz="800" dirty="0" err="1"/>
              <a:t>nec</a:t>
            </a:r>
            <a:r>
              <a:rPr lang="hu-HU" sz="800" dirty="0"/>
              <a:t> </a:t>
            </a:r>
            <a:r>
              <a:rPr lang="hu-HU" sz="800" dirty="0" err="1"/>
              <a:t>dolor</a:t>
            </a:r>
            <a:r>
              <a:rPr lang="hu-HU" sz="800" dirty="0"/>
              <a:t>. </a:t>
            </a:r>
            <a:r>
              <a:rPr lang="hu-HU" sz="800" dirty="0" err="1"/>
              <a:t>In</a:t>
            </a:r>
            <a:r>
              <a:rPr lang="hu-HU" sz="800" dirty="0"/>
              <a:t> </a:t>
            </a:r>
            <a:r>
              <a:rPr lang="hu-HU" sz="800" dirty="0" err="1"/>
              <a:t>ut</a:t>
            </a:r>
            <a:r>
              <a:rPr lang="hu-HU" sz="800" dirty="0"/>
              <a:t> </a:t>
            </a:r>
            <a:r>
              <a:rPr lang="hu-HU" sz="800" dirty="0" err="1"/>
              <a:t>posuere</a:t>
            </a:r>
            <a:r>
              <a:rPr lang="hu-HU" sz="800" dirty="0"/>
              <a:t> </a:t>
            </a:r>
            <a:r>
              <a:rPr lang="hu-HU" sz="800" dirty="0" err="1"/>
              <a:t>erat</a:t>
            </a:r>
            <a:r>
              <a:rPr lang="hu-HU" sz="800" dirty="0"/>
              <a:t>. </a:t>
            </a:r>
            <a:r>
              <a:rPr lang="hu-HU" sz="800" dirty="0" err="1"/>
              <a:t>Duis</a:t>
            </a:r>
            <a:r>
              <a:rPr lang="hu-HU" sz="800" dirty="0"/>
              <a:t> </a:t>
            </a:r>
            <a:r>
              <a:rPr lang="hu-HU" sz="800" dirty="0" err="1"/>
              <a:t>accumsan</a:t>
            </a:r>
            <a:r>
              <a:rPr lang="hu-HU" sz="800" dirty="0"/>
              <a:t> </a:t>
            </a:r>
            <a:r>
              <a:rPr lang="hu-HU" sz="800" dirty="0" err="1"/>
              <a:t>cursus</a:t>
            </a:r>
            <a:r>
              <a:rPr lang="hu-HU" sz="800" dirty="0"/>
              <a:t> est </a:t>
            </a:r>
            <a:r>
              <a:rPr lang="hu-HU" sz="800" dirty="0" err="1"/>
              <a:t>in</a:t>
            </a:r>
            <a:r>
              <a:rPr lang="hu-HU" sz="800" dirty="0"/>
              <a:t> </a:t>
            </a:r>
            <a:r>
              <a:rPr lang="hu-HU" sz="800" dirty="0" err="1"/>
              <a:t>aliquam</a:t>
            </a:r>
            <a:r>
              <a:rPr lang="hu-HU" sz="800" dirty="0"/>
              <a:t>. </a:t>
            </a:r>
            <a:r>
              <a:rPr lang="hu-HU" sz="800" dirty="0" err="1"/>
              <a:t>Vivamus</a:t>
            </a:r>
            <a:r>
              <a:rPr lang="hu-HU" sz="800" dirty="0"/>
              <a:t> </a:t>
            </a:r>
            <a:r>
              <a:rPr lang="hu-HU" sz="800" dirty="0" err="1"/>
              <a:t>consequat</a:t>
            </a:r>
            <a:r>
              <a:rPr lang="hu-HU" sz="800" dirty="0"/>
              <a:t> </a:t>
            </a:r>
            <a:r>
              <a:rPr lang="hu-HU" sz="800" dirty="0" err="1"/>
              <a:t>pulvinar</a:t>
            </a:r>
            <a:r>
              <a:rPr lang="hu-HU" sz="800" dirty="0"/>
              <a:t> </a:t>
            </a:r>
            <a:r>
              <a:rPr lang="hu-HU" sz="800" dirty="0" err="1"/>
              <a:t>mattis</a:t>
            </a:r>
            <a:r>
              <a:rPr lang="hu-HU" sz="800" dirty="0"/>
              <a:t>. </a:t>
            </a:r>
            <a:r>
              <a:rPr lang="hu-HU" sz="800" dirty="0" err="1"/>
              <a:t>Duis</a:t>
            </a:r>
            <a:r>
              <a:rPr lang="hu-HU" sz="800" dirty="0"/>
              <a:t> </a:t>
            </a:r>
            <a:r>
              <a:rPr lang="hu-HU" sz="800" dirty="0" err="1"/>
              <a:t>vel</a:t>
            </a:r>
            <a:r>
              <a:rPr lang="hu-HU" sz="800" dirty="0"/>
              <a:t> </a:t>
            </a:r>
            <a:r>
              <a:rPr lang="hu-HU" sz="800" dirty="0" err="1"/>
              <a:t>ipsum</a:t>
            </a:r>
            <a:r>
              <a:rPr lang="hu-HU" sz="800" dirty="0"/>
              <a:t> </a:t>
            </a:r>
            <a:r>
              <a:rPr lang="hu-HU" sz="800" dirty="0" err="1"/>
              <a:t>at</a:t>
            </a:r>
            <a:r>
              <a:rPr lang="hu-HU" sz="800" dirty="0"/>
              <a:t> </a:t>
            </a:r>
            <a:r>
              <a:rPr lang="hu-HU" sz="800" dirty="0" err="1"/>
              <a:t>augue</a:t>
            </a:r>
            <a:r>
              <a:rPr lang="hu-HU" sz="800" dirty="0"/>
              <a:t> </a:t>
            </a:r>
            <a:r>
              <a:rPr lang="hu-HU" sz="800" dirty="0" err="1"/>
              <a:t>commodo</a:t>
            </a:r>
            <a:r>
              <a:rPr lang="hu-HU" sz="800" dirty="0"/>
              <a:t> </a:t>
            </a:r>
            <a:r>
              <a:rPr lang="hu-HU" sz="800" dirty="0" err="1"/>
              <a:t>malesuada</a:t>
            </a:r>
            <a:r>
              <a:rPr lang="hu-HU" sz="800" dirty="0"/>
              <a:t> </a:t>
            </a:r>
            <a:r>
              <a:rPr lang="hu-HU" sz="800" dirty="0" err="1"/>
              <a:t>sit</a:t>
            </a:r>
            <a:r>
              <a:rPr lang="hu-HU" sz="800" dirty="0"/>
              <a:t> </a:t>
            </a:r>
            <a:r>
              <a:rPr lang="hu-HU" sz="800" dirty="0" err="1"/>
              <a:t>amet</a:t>
            </a:r>
            <a:r>
              <a:rPr lang="hu-HU" sz="800" dirty="0"/>
              <a:t> </a:t>
            </a:r>
            <a:r>
              <a:rPr lang="hu-HU" sz="800" dirty="0" err="1"/>
              <a:t>vel</a:t>
            </a:r>
            <a:r>
              <a:rPr lang="hu-HU" sz="800" dirty="0"/>
              <a:t> </a:t>
            </a:r>
            <a:r>
              <a:rPr lang="hu-HU" sz="800" dirty="0" err="1"/>
              <a:t>mauris</a:t>
            </a:r>
            <a:r>
              <a:rPr lang="hu-HU" sz="800" dirty="0"/>
              <a:t>. </a:t>
            </a:r>
            <a:r>
              <a:rPr lang="hu-HU" sz="800" dirty="0" err="1"/>
              <a:t>Donec</a:t>
            </a:r>
            <a:r>
              <a:rPr lang="hu-HU" sz="800" dirty="0"/>
              <a:t> </a:t>
            </a:r>
            <a:r>
              <a:rPr lang="hu-HU" sz="800" dirty="0" err="1"/>
              <a:t>ultrices</a:t>
            </a:r>
            <a:r>
              <a:rPr lang="hu-HU" sz="800" dirty="0"/>
              <a:t> </a:t>
            </a:r>
            <a:r>
              <a:rPr lang="hu-HU" sz="800" dirty="0" err="1"/>
              <a:t>erat</a:t>
            </a:r>
            <a:r>
              <a:rPr lang="hu-HU" sz="800" dirty="0"/>
              <a:t> </a:t>
            </a:r>
            <a:r>
              <a:rPr lang="hu-HU" sz="800" dirty="0" err="1"/>
              <a:t>feugiat</a:t>
            </a:r>
            <a:r>
              <a:rPr lang="hu-HU" sz="800" dirty="0"/>
              <a:t>, </a:t>
            </a:r>
            <a:r>
              <a:rPr lang="hu-HU" sz="800" dirty="0" err="1"/>
              <a:t>ultrices</a:t>
            </a:r>
            <a:r>
              <a:rPr lang="hu-HU" sz="800" dirty="0"/>
              <a:t> </a:t>
            </a:r>
            <a:r>
              <a:rPr lang="hu-HU" sz="800" dirty="0" err="1"/>
              <a:t>lorem</a:t>
            </a:r>
            <a:r>
              <a:rPr lang="hu-HU" sz="800" dirty="0"/>
              <a:t> </a:t>
            </a:r>
            <a:r>
              <a:rPr lang="hu-HU" sz="800" dirty="0" err="1"/>
              <a:t>quis</a:t>
            </a:r>
            <a:r>
              <a:rPr lang="hu-HU" sz="800" dirty="0"/>
              <a:t>, </a:t>
            </a:r>
            <a:r>
              <a:rPr lang="hu-HU" sz="800" dirty="0" err="1"/>
              <a:t>dapibus</a:t>
            </a:r>
            <a:r>
              <a:rPr lang="hu-HU" sz="800" dirty="0"/>
              <a:t> </a:t>
            </a:r>
            <a:r>
              <a:rPr lang="hu-HU" sz="800" dirty="0" err="1"/>
              <a:t>ipsum</a:t>
            </a:r>
            <a:r>
              <a:rPr lang="hu-HU" sz="800" dirty="0"/>
              <a:t>. </a:t>
            </a:r>
            <a:r>
              <a:rPr lang="hu-HU" sz="800" dirty="0" err="1"/>
              <a:t>In</a:t>
            </a:r>
            <a:r>
              <a:rPr lang="hu-HU" sz="800" dirty="0"/>
              <a:t> </a:t>
            </a:r>
            <a:r>
              <a:rPr lang="hu-HU" sz="800" dirty="0" err="1"/>
              <a:t>lacinia</a:t>
            </a:r>
            <a:r>
              <a:rPr lang="hu-HU" sz="800" dirty="0"/>
              <a:t> </a:t>
            </a:r>
            <a:r>
              <a:rPr lang="hu-HU" sz="800" dirty="0" err="1"/>
              <a:t>purus</a:t>
            </a:r>
            <a:r>
              <a:rPr lang="hu-HU" sz="800" dirty="0"/>
              <a:t> </a:t>
            </a:r>
            <a:r>
              <a:rPr lang="hu-HU" sz="800" dirty="0" err="1"/>
              <a:t>eu</a:t>
            </a:r>
            <a:r>
              <a:rPr lang="hu-HU" sz="800" dirty="0"/>
              <a:t> </a:t>
            </a:r>
            <a:r>
              <a:rPr lang="hu-HU" sz="800" dirty="0" err="1"/>
              <a:t>placerat</a:t>
            </a:r>
            <a:r>
              <a:rPr lang="hu-HU" sz="800" dirty="0"/>
              <a:t> </a:t>
            </a:r>
            <a:r>
              <a:rPr lang="hu-HU" sz="800" dirty="0" err="1"/>
              <a:t>molestie</a:t>
            </a:r>
            <a:r>
              <a:rPr lang="hu-HU" sz="800" dirty="0"/>
              <a:t>. </a:t>
            </a:r>
            <a:r>
              <a:rPr lang="hu-HU" sz="800" dirty="0" err="1"/>
              <a:t>Pellentesque</a:t>
            </a:r>
            <a:r>
              <a:rPr lang="hu-HU" sz="800" dirty="0"/>
              <a:t> </a:t>
            </a:r>
            <a:r>
              <a:rPr lang="hu-HU" sz="800" dirty="0" err="1"/>
              <a:t>finibus</a:t>
            </a:r>
            <a:r>
              <a:rPr lang="hu-HU" sz="800" dirty="0"/>
              <a:t> </a:t>
            </a:r>
            <a:r>
              <a:rPr lang="hu-HU" sz="800" dirty="0" err="1"/>
              <a:t>laoreet</a:t>
            </a:r>
            <a:r>
              <a:rPr lang="hu-HU" sz="800" dirty="0"/>
              <a:t> </a:t>
            </a:r>
            <a:r>
              <a:rPr lang="hu-HU" sz="800" dirty="0" err="1"/>
              <a:t>tortor</a:t>
            </a:r>
            <a:r>
              <a:rPr lang="hu-HU" sz="800" dirty="0"/>
              <a:t>, </a:t>
            </a:r>
            <a:r>
              <a:rPr lang="hu-HU" sz="800" dirty="0" err="1"/>
              <a:t>quis</a:t>
            </a:r>
            <a:r>
              <a:rPr lang="hu-HU" sz="800" dirty="0"/>
              <a:t> </a:t>
            </a:r>
            <a:r>
              <a:rPr lang="hu-HU" sz="800" dirty="0" err="1"/>
              <a:t>vulputate</a:t>
            </a:r>
            <a:r>
              <a:rPr lang="hu-HU" sz="800" dirty="0"/>
              <a:t> urna </a:t>
            </a:r>
            <a:r>
              <a:rPr lang="hu-HU" sz="800" dirty="0" err="1"/>
              <a:t>viverra</a:t>
            </a:r>
            <a:r>
              <a:rPr lang="hu-HU" sz="800" dirty="0"/>
              <a:t> </a:t>
            </a:r>
            <a:r>
              <a:rPr lang="hu-HU" sz="800" dirty="0" err="1"/>
              <a:t>dignissim</a:t>
            </a:r>
            <a:r>
              <a:rPr lang="hu-HU" sz="800" dirty="0"/>
              <a:t>. </a:t>
            </a:r>
            <a:r>
              <a:rPr lang="hu-HU" sz="800" dirty="0" err="1"/>
              <a:t>Sed</a:t>
            </a:r>
            <a:r>
              <a:rPr lang="hu-HU" sz="800" dirty="0"/>
              <a:t> </a:t>
            </a:r>
            <a:r>
              <a:rPr lang="hu-HU" sz="800" dirty="0" err="1"/>
              <a:t>ac</a:t>
            </a:r>
            <a:r>
              <a:rPr lang="hu-HU" sz="800" dirty="0"/>
              <a:t> </a:t>
            </a:r>
            <a:r>
              <a:rPr lang="hu-HU" sz="800" dirty="0" err="1"/>
              <a:t>magna</a:t>
            </a:r>
            <a:r>
              <a:rPr lang="hu-HU" sz="800" dirty="0"/>
              <a:t> </a:t>
            </a:r>
            <a:r>
              <a:rPr lang="hu-HU" sz="800" dirty="0" err="1"/>
              <a:t>pulvinar</a:t>
            </a:r>
            <a:r>
              <a:rPr lang="hu-HU" sz="800" dirty="0"/>
              <a:t>, </a:t>
            </a:r>
            <a:r>
              <a:rPr lang="hu-HU" sz="800" dirty="0" err="1"/>
              <a:t>venenatis</a:t>
            </a:r>
            <a:r>
              <a:rPr lang="hu-HU" sz="800" dirty="0"/>
              <a:t> </a:t>
            </a:r>
            <a:r>
              <a:rPr lang="hu-HU" sz="800" dirty="0" err="1"/>
              <a:t>lectus</a:t>
            </a:r>
            <a:r>
              <a:rPr lang="hu-HU" sz="800" dirty="0"/>
              <a:t> </a:t>
            </a:r>
            <a:r>
              <a:rPr lang="hu-HU" sz="800" dirty="0" err="1"/>
              <a:t>nec</a:t>
            </a:r>
            <a:r>
              <a:rPr lang="hu-HU" sz="800" dirty="0"/>
              <a:t>, </a:t>
            </a:r>
            <a:r>
              <a:rPr lang="hu-HU" sz="800" dirty="0" err="1"/>
              <a:t>vehicula</a:t>
            </a:r>
            <a:r>
              <a:rPr lang="hu-HU" sz="800" dirty="0"/>
              <a:t> </a:t>
            </a:r>
            <a:r>
              <a:rPr lang="hu-HU" sz="800" dirty="0" err="1"/>
              <a:t>eros</a:t>
            </a:r>
            <a:r>
              <a:rPr lang="hu-HU" sz="800" dirty="0"/>
              <a:t>. </a:t>
            </a:r>
            <a:r>
              <a:rPr lang="hu-HU" sz="800" dirty="0" err="1"/>
              <a:t>Vivamus</a:t>
            </a:r>
            <a:r>
              <a:rPr lang="hu-HU" sz="800" dirty="0"/>
              <a:t> </a:t>
            </a:r>
            <a:r>
              <a:rPr lang="hu-HU" sz="800" dirty="0" err="1"/>
              <a:t>laoreet</a:t>
            </a:r>
            <a:r>
              <a:rPr lang="hu-HU" sz="800" dirty="0"/>
              <a:t> </a:t>
            </a:r>
            <a:r>
              <a:rPr lang="hu-HU" sz="800" dirty="0" err="1"/>
              <a:t>velit</a:t>
            </a:r>
            <a:r>
              <a:rPr lang="hu-HU" sz="800" dirty="0"/>
              <a:t> </a:t>
            </a:r>
            <a:r>
              <a:rPr lang="hu-HU" sz="800" dirty="0" err="1"/>
              <a:t>at</a:t>
            </a:r>
            <a:r>
              <a:rPr lang="hu-HU" sz="800" dirty="0"/>
              <a:t> </a:t>
            </a:r>
            <a:r>
              <a:rPr lang="hu-HU" sz="800" dirty="0" err="1"/>
              <a:t>leo</a:t>
            </a:r>
            <a:r>
              <a:rPr lang="hu-HU" sz="800" dirty="0"/>
              <a:t> </a:t>
            </a:r>
            <a:r>
              <a:rPr lang="hu-HU" sz="800" dirty="0" err="1"/>
              <a:t>iaculis</a:t>
            </a:r>
            <a:r>
              <a:rPr lang="hu-HU" sz="800" dirty="0"/>
              <a:t> </a:t>
            </a:r>
            <a:r>
              <a:rPr lang="hu-HU" sz="800" dirty="0" err="1"/>
              <a:t>malesuada</a:t>
            </a:r>
            <a:r>
              <a:rPr lang="hu-HU" sz="800" dirty="0"/>
              <a:t>.</a:t>
            </a:r>
          </a:p>
          <a:p>
            <a:pPr algn="just"/>
            <a:r>
              <a:rPr lang="hu-HU" sz="800" dirty="0" err="1"/>
              <a:t>Morbi</a:t>
            </a:r>
            <a:r>
              <a:rPr lang="hu-HU" sz="800" dirty="0"/>
              <a:t> </a:t>
            </a:r>
            <a:r>
              <a:rPr lang="hu-HU" sz="800" dirty="0" err="1"/>
              <a:t>velit</a:t>
            </a:r>
            <a:r>
              <a:rPr lang="hu-HU" sz="800" dirty="0"/>
              <a:t> </a:t>
            </a:r>
            <a:r>
              <a:rPr lang="hu-HU" sz="800" dirty="0" err="1"/>
              <a:t>erat</a:t>
            </a:r>
            <a:r>
              <a:rPr lang="hu-HU" sz="800" dirty="0"/>
              <a:t>, </a:t>
            </a:r>
            <a:r>
              <a:rPr lang="hu-HU" sz="800" dirty="0" err="1"/>
              <a:t>pretium</a:t>
            </a:r>
            <a:r>
              <a:rPr lang="hu-HU" sz="800" dirty="0"/>
              <a:t> </a:t>
            </a:r>
            <a:r>
              <a:rPr lang="hu-HU" sz="800" dirty="0" err="1"/>
              <a:t>ut</a:t>
            </a:r>
            <a:r>
              <a:rPr lang="hu-HU" sz="800" dirty="0"/>
              <a:t> </a:t>
            </a:r>
            <a:r>
              <a:rPr lang="hu-HU" sz="800" dirty="0" err="1"/>
              <a:t>congue</a:t>
            </a:r>
            <a:r>
              <a:rPr lang="hu-HU" sz="800" dirty="0"/>
              <a:t> </a:t>
            </a:r>
            <a:r>
              <a:rPr lang="hu-HU" sz="800" dirty="0" err="1"/>
              <a:t>id</a:t>
            </a:r>
            <a:r>
              <a:rPr lang="hu-HU" sz="800" dirty="0"/>
              <a:t>, elementum </a:t>
            </a:r>
            <a:r>
              <a:rPr lang="hu-HU" sz="800" dirty="0" err="1"/>
              <a:t>ut</a:t>
            </a:r>
            <a:r>
              <a:rPr lang="hu-HU" sz="800" dirty="0"/>
              <a:t> </a:t>
            </a:r>
            <a:r>
              <a:rPr lang="hu-HU" sz="800" dirty="0" err="1"/>
              <a:t>lectus</a:t>
            </a:r>
            <a:r>
              <a:rPr lang="hu-HU" sz="800" dirty="0"/>
              <a:t>. </a:t>
            </a:r>
            <a:r>
              <a:rPr lang="hu-HU" sz="800" dirty="0" err="1"/>
              <a:t>Phasellus</a:t>
            </a:r>
            <a:r>
              <a:rPr lang="hu-HU" sz="800" dirty="0"/>
              <a:t> </a:t>
            </a:r>
            <a:r>
              <a:rPr lang="hu-HU" sz="800" dirty="0" err="1"/>
              <a:t>interdum</a:t>
            </a:r>
            <a:r>
              <a:rPr lang="hu-HU" sz="800" dirty="0"/>
              <a:t> </a:t>
            </a:r>
            <a:r>
              <a:rPr lang="hu-HU" sz="800" dirty="0" err="1"/>
              <a:t>auctor</a:t>
            </a:r>
            <a:r>
              <a:rPr lang="hu-HU" sz="800" dirty="0"/>
              <a:t> </a:t>
            </a:r>
            <a:r>
              <a:rPr lang="hu-HU" sz="800" dirty="0" err="1"/>
              <a:t>erat</a:t>
            </a:r>
            <a:r>
              <a:rPr lang="hu-HU" sz="800" dirty="0"/>
              <a:t> </a:t>
            </a:r>
            <a:r>
              <a:rPr lang="hu-HU" sz="800" dirty="0" err="1"/>
              <a:t>at</a:t>
            </a:r>
            <a:r>
              <a:rPr lang="hu-HU" sz="800" dirty="0"/>
              <a:t> </a:t>
            </a:r>
            <a:r>
              <a:rPr lang="hu-HU" sz="800" dirty="0" err="1"/>
              <a:t>pellentesque</a:t>
            </a:r>
            <a:r>
              <a:rPr lang="hu-HU" sz="800" dirty="0"/>
              <a:t>. </a:t>
            </a:r>
            <a:r>
              <a:rPr lang="hu-HU" sz="800" dirty="0" err="1"/>
              <a:t>Cras</a:t>
            </a:r>
            <a:r>
              <a:rPr lang="hu-HU" sz="800" dirty="0"/>
              <a:t> </a:t>
            </a:r>
            <a:r>
              <a:rPr lang="hu-HU" sz="800" dirty="0" err="1"/>
              <a:t>consequat</a:t>
            </a:r>
            <a:r>
              <a:rPr lang="hu-HU" sz="800" dirty="0"/>
              <a:t> </a:t>
            </a:r>
            <a:r>
              <a:rPr lang="hu-HU" sz="800" dirty="0" err="1"/>
              <a:t>eleifend</a:t>
            </a:r>
            <a:r>
              <a:rPr lang="hu-HU" sz="800" dirty="0"/>
              <a:t> </a:t>
            </a:r>
            <a:r>
              <a:rPr lang="hu-HU" sz="800" dirty="0" err="1"/>
              <a:t>ultrices</a:t>
            </a:r>
            <a:r>
              <a:rPr lang="hu-HU" sz="800" dirty="0"/>
              <a:t>. </a:t>
            </a:r>
            <a:r>
              <a:rPr lang="hu-HU" sz="800" dirty="0" err="1"/>
              <a:t>Sed</a:t>
            </a:r>
            <a:r>
              <a:rPr lang="hu-HU" sz="800" dirty="0"/>
              <a:t> </a:t>
            </a:r>
            <a:r>
              <a:rPr lang="hu-HU" sz="800" dirty="0" err="1"/>
              <a:t>blandit</a:t>
            </a:r>
            <a:r>
              <a:rPr lang="hu-HU" sz="800" dirty="0"/>
              <a:t> </a:t>
            </a:r>
            <a:r>
              <a:rPr lang="hu-HU" sz="800" dirty="0" err="1"/>
              <a:t>dolor</a:t>
            </a:r>
            <a:r>
              <a:rPr lang="hu-HU" sz="800" dirty="0"/>
              <a:t> et </a:t>
            </a:r>
            <a:r>
              <a:rPr lang="hu-HU" sz="800" dirty="0" err="1"/>
              <a:t>eros</a:t>
            </a:r>
            <a:r>
              <a:rPr lang="hu-HU" sz="800" dirty="0"/>
              <a:t> </a:t>
            </a:r>
            <a:r>
              <a:rPr lang="hu-HU" sz="800" dirty="0" err="1"/>
              <a:t>viverra</a:t>
            </a:r>
            <a:r>
              <a:rPr lang="hu-HU" sz="800" dirty="0"/>
              <a:t> porta. </a:t>
            </a:r>
            <a:r>
              <a:rPr lang="hu-HU" sz="800" dirty="0" err="1"/>
              <a:t>Morbi</a:t>
            </a:r>
            <a:r>
              <a:rPr lang="hu-HU" sz="800" dirty="0"/>
              <a:t> </a:t>
            </a:r>
            <a:r>
              <a:rPr lang="hu-HU" sz="800" dirty="0" err="1"/>
              <a:t>interdum</a:t>
            </a:r>
            <a:r>
              <a:rPr lang="hu-HU" sz="800" dirty="0"/>
              <a:t> </a:t>
            </a:r>
            <a:r>
              <a:rPr lang="hu-HU" sz="800" dirty="0" err="1"/>
              <a:t>nec</a:t>
            </a:r>
            <a:r>
              <a:rPr lang="hu-HU" sz="800" dirty="0"/>
              <a:t> urna a </a:t>
            </a:r>
            <a:r>
              <a:rPr lang="hu-HU" sz="800" dirty="0" err="1"/>
              <a:t>vehicula</a:t>
            </a:r>
            <a:r>
              <a:rPr lang="hu-HU" sz="800" dirty="0"/>
              <a:t>. </a:t>
            </a:r>
            <a:r>
              <a:rPr lang="hu-HU" sz="800" dirty="0" err="1"/>
              <a:t>Sed</a:t>
            </a:r>
            <a:r>
              <a:rPr lang="hu-HU" sz="800" dirty="0"/>
              <a:t> </a:t>
            </a:r>
            <a:r>
              <a:rPr lang="hu-HU" sz="800" dirty="0" err="1"/>
              <a:t>leo</a:t>
            </a:r>
            <a:r>
              <a:rPr lang="hu-HU" sz="800" dirty="0"/>
              <a:t> </a:t>
            </a:r>
            <a:r>
              <a:rPr lang="hu-HU" sz="800" dirty="0" err="1"/>
              <a:t>diam</a:t>
            </a:r>
            <a:r>
              <a:rPr lang="hu-HU" sz="800" dirty="0"/>
              <a:t>, </a:t>
            </a:r>
            <a:r>
              <a:rPr lang="hu-HU" sz="800" dirty="0" err="1"/>
              <a:t>tempor</a:t>
            </a:r>
            <a:r>
              <a:rPr lang="hu-HU" sz="800" dirty="0"/>
              <a:t> </a:t>
            </a:r>
            <a:r>
              <a:rPr lang="hu-HU" sz="800" dirty="0" err="1"/>
              <a:t>vel</a:t>
            </a:r>
            <a:r>
              <a:rPr lang="hu-HU" sz="800" dirty="0"/>
              <a:t> </a:t>
            </a:r>
            <a:r>
              <a:rPr lang="hu-HU" sz="800" dirty="0" err="1"/>
              <a:t>commodo</a:t>
            </a:r>
            <a:r>
              <a:rPr lang="hu-HU" sz="800" dirty="0"/>
              <a:t> a, </a:t>
            </a:r>
            <a:r>
              <a:rPr lang="hu-HU" sz="800" dirty="0" err="1"/>
              <a:t>imperdiet</a:t>
            </a:r>
            <a:r>
              <a:rPr lang="hu-HU" sz="800" dirty="0"/>
              <a:t> </a:t>
            </a:r>
            <a:r>
              <a:rPr lang="hu-HU" sz="800" dirty="0" err="1"/>
              <a:t>ut</a:t>
            </a:r>
            <a:r>
              <a:rPr lang="hu-HU" sz="800" dirty="0"/>
              <a:t> </a:t>
            </a:r>
            <a:r>
              <a:rPr lang="hu-HU" sz="800" dirty="0" err="1"/>
              <a:t>metus</a:t>
            </a:r>
            <a:r>
              <a:rPr lang="hu-HU" sz="800" dirty="0"/>
              <a:t>. Nulla </a:t>
            </a:r>
            <a:r>
              <a:rPr lang="hu-HU" sz="800" dirty="0" err="1"/>
              <a:t>vulputate</a:t>
            </a:r>
            <a:r>
              <a:rPr lang="hu-HU" sz="800" dirty="0"/>
              <a:t> </a:t>
            </a:r>
            <a:r>
              <a:rPr lang="hu-HU" sz="800" dirty="0" err="1"/>
              <a:t>viverra</a:t>
            </a:r>
            <a:r>
              <a:rPr lang="hu-HU" sz="800" dirty="0"/>
              <a:t> </a:t>
            </a:r>
            <a:r>
              <a:rPr lang="hu-HU" sz="800" dirty="0" err="1"/>
              <a:t>lacus</a:t>
            </a:r>
            <a:r>
              <a:rPr lang="hu-HU" sz="800" dirty="0"/>
              <a:t> </a:t>
            </a:r>
            <a:r>
              <a:rPr lang="hu-HU" sz="800" dirty="0" err="1"/>
              <a:t>quis</a:t>
            </a:r>
            <a:r>
              <a:rPr lang="hu-HU" sz="800" dirty="0"/>
              <a:t> </a:t>
            </a:r>
            <a:r>
              <a:rPr lang="hu-HU" sz="800" dirty="0" err="1"/>
              <a:t>mollis</a:t>
            </a:r>
            <a:r>
              <a:rPr lang="hu-HU" sz="800" dirty="0"/>
              <a:t>. </a:t>
            </a:r>
            <a:r>
              <a:rPr lang="hu-HU" sz="800" dirty="0" err="1"/>
              <a:t>Praesent</a:t>
            </a:r>
            <a:r>
              <a:rPr lang="hu-HU" sz="800" dirty="0"/>
              <a:t> </a:t>
            </a:r>
            <a:r>
              <a:rPr lang="hu-HU" sz="800" dirty="0" err="1"/>
              <a:t>vel</a:t>
            </a:r>
            <a:r>
              <a:rPr lang="hu-HU" sz="800" dirty="0"/>
              <a:t> </a:t>
            </a:r>
            <a:r>
              <a:rPr lang="hu-HU" sz="800" dirty="0" err="1"/>
              <a:t>sodales</a:t>
            </a:r>
            <a:r>
              <a:rPr lang="hu-HU" sz="800" dirty="0"/>
              <a:t> </a:t>
            </a:r>
            <a:r>
              <a:rPr lang="hu-HU" sz="800" dirty="0" err="1"/>
              <a:t>sapien</a:t>
            </a:r>
            <a:r>
              <a:rPr lang="hu-HU" sz="800" dirty="0"/>
              <a:t>, </a:t>
            </a:r>
            <a:r>
              <a:rPr lang="hu-HU" sz="800" dirty="0" err="1"/>
              <a:t>sit</a:t>
            </a:r>
            <a:r>
              <a:rPr lang="hu-HU" sz="800" dirty="0"/>
              <a:t> </a:t>
            </a:r>
            <a:r>
              <a:rPr lang="hu-HU" sz="800" dirty="0" err="1"/>
              <a:t>amet</a:t>
            </a:r>
            <a:r>
              <a:rPr lang="hu-HU" sz="800" dirty="0"/>
              <a:t> </a:t>
            </a:r>
            <a:r>
              <a:rPr lang="hu-HU" sz="800" dirty="0" err="1"/>
              <a:t>suscipit</a:t>
            </a:r>
            <a:r>
              <a:rPr lang="hu-HU" sz="800" dirty="0"/>
              <a:t> </a:t>
            </a:r>
            <a:r>
              <a:rPr lang="hu-HU" sz="800" dirty="0" err="1"/>
              <a:t>orci</a:t>
            </a:r>
            <a:r>
              <a:rPr lang="hu-HU" sz="800" dirty="0"/>
              <a:t>. Orci </a:t>
            </a:r>
            <a:r>
              <a:rPr lang="hu-HU" sz="800" dirty="0" err="1"/>
              <a:t>varius</a:t>
            </a:r>
            <a:r>
              <a:rPr lang="hu-HU" sz="800" dirty="0"/>
              <a:t> </a:t>
            </a:r>
            <a:r>
              <a:rPr lang="hu-HU" sz="800" dirty="0" err="1"/>
              <a:t>natoque</a:t>
            </a:r>
            <a:r>
              <a:rPr lang="hu-HU" sz="800" dirty="0"/>
              <a:t> </a:t>
            </a:r>
            <a:r>
              <a:rPr lang="hu-HU" sz="800" dirty="0" err="1"/>
              <a:t>penatibus</a:t>
            </a:r>
            <a:r>
              <a:rPr lang="hu-HU" sz="800" dirty="0"/>
              <a:t> et </a:t>
            </a:r>
            <a:r>
              <a:rPr lang="hu-HU" sz="800" dirty="0" err="1"/>
              <a:t>magnis</a:t>
            </a:r>
            <a:r>
              <a:rPr lang="hu-HU" sz="800" dirty="0"/>
              <a:t> </a:t>
            </a:r>
            <a:r>
              <a:rPr lang="hu-HU" sz="800" dirty="0" err="1"/>
              <a:t>dis</a:t>
            </a:r>
            <a:r>
              <a:rPr lang="hu-HU" sz="800" dirty="0"/>
              <a:t> </a:t>
            </a:r>
            <a:r>
              <a:rPr lang="hu-HU" sz="800" dirty="0" err="1"/>
              <a:t>parturient</a:t>
            </a:r>
            <a:r>
              <a:rPr lang="hu-HU" sz="800" dirty="0"/>
              <a:t> </a:t>
            </a:r>
            <a:r>
              <a:rPr lang="hu-HU" sz="800" dirty="0" err="1"/>
              <a:t>montes</a:t>
            </a:r>
            <a:r>
              <a:rPr lang="hu-HU" sz="800" dirty="0"/>
              <a:t>, </a:t>
            </a:r>
            <a:r>
              <a:rPr lang="hu-HU" sz="800" dirty="0" err="1"/>
              <a:t>nascetur</a:t>
            </a:r>
            <a:r>
              <a:rPr lang="hu-HU" sz="800" dirty="0"/>
              <a:t> </a:t>
            </a:r>
            <a:r>
              <a:rPr lang="hu-HU" sz="800" dirty="0" err="1"/>
              <a:t>ridiculus</a:t>
            </a:r>
            <a:r>
              <a:rPr lang="hu-HU" sz="800" dirty="0"/>
              <a:t> </a:t>
            </a:r>
            <a:r>
              <a:rPr lang="hu-HU" sz="800" dirty="0" err="1"/>
              <a:t>mus</a:t>
            </a:r>
            <a:r>
              <a:rPr lang="hu-HU" sz="800" dirty="0"/>
              <a:t>. </a:t>
            </a:r>
            <a:r>
              <a:rPr lang="hu-HU" sz="800" dirty="0" err="1"/>
              <a:t>Morbi</a:t>
            </a:r>
            <a:r>
              <a:rPr lang="hu-HU" sz="800" dirty="0"/>
              <a:t> </a:t>
            </a:r>
            <a:r>
              <a:rPr lang="hu-HU" sz="800" dirty="0" err="1"/>
              <a:t>varius</a:t>
            </a:r>
            <a:r>
              <a:rPr lang="hu-HU" sz="800" dirty="0"/>
              <a:t> </a:t>
            </a:r>
            <a:r>
              <a:rPr lang="hu-HU" sz="800" dirty="0" err="1"/>
              <a:t>augue</a:t>
            </a:r>
            <a:r>
              <a:rPr lang="hu-HU" sz="800" dirty="0"/>
              <a:t> eget </a:t>
            </a:r>
            <a:r>
              <a:rPr lang="hu-HU" sz="800" dirty="0" err="1"/>
              <a:t>ultricies</a:t>
            </a:r>
            <a:r>
              <a:rPr lang="hu-HU" sz="800" dirty="0"/>
              <a:t> </a:t>
            </a:r>
            <a:r>
              <a:rPr lang="hu-HU" sz="800" dirty="0" err="1"/>
              <a:t>fringilla</a:t>
            </a:r>
            <a:r>
              <a:rPr lang="hu-HU" sz="800" dirty="0"/>
              <a:t>. </a:t>
            </a:r>
            <a:r>
              <a:rPr lang="hu-HU" sz="800" dirty="0" err="1"/>
              <a:t>Vivamus</a:t>
            </a:r>
            <a:r>
              <a:rPr lang="hu-HU" sz="800" dirty="0"/>
              <a:t> </a:t>
            </a:r>
            <a:r>
              <a:rPr lang="hu-HU" sz="800" dirty="0" err="1"/>
              <a:t>faucibus</a:t>
            </a:r>
            <a:r>
              <a:rPr lang="hu-HU" sz="800" dirty="0"/>
              <a:t> </a:t>
            </a:r>
            <a:r>
              <a:rPr lang="hu-HU" sz="800" dirty="0" err="1"/>
              <a:t>congue</a:t>
            </a:r>
            <a:r>
              <a:rPr lang="hu-HU" sz="800" dirty="0"/>
              <a:t> </a:t>
            </a:r>
            <a:r>
              <a:rPr lang="hu-HU" sz="800" dirty="0" err="1"/>
              <a:t>sapien</a:t>
            </a:r>
            <a:r>
              <a:rPr lang="hu-HU" sz="800" dirty="0"/>
              <a:t> </a:t>
            </a:r>
            <a:r>
              <a:rPr lang="hu-HU" sz="800" dirty="0" err="1"/>
              <a:t>vel</a:t>
            </a:r>
            <a:r>
              <a:rPr lang="hu-HU" sz="800" dirty="0"/>
              <a:t> </a:t>
            </a:r>
            <a:r>
              <a:rPr lang="hu-HU" sz="800" dirty="0" err="1"/>
              <a:t>imperdiet</a:t>
            </a:r>
            <a:r>
              <a:rPr lang="hu-HU" sz="800" dirty="0"/>
              <a:t>. </a:t>
            </a:r>
            <a:r>
              <a:rPr lang="hu-HU" sz="800" dirty="0" err="1"/>
              <a:t>Morbi</a:t>
            </a:r>
            <a:r>
              <a:rPr lang="hu-HU" sz="800" dirty="0"/>
              <a:t> </a:t>
            </a:r>
            <a:r>
              <a:rPr lang="hu-HU" sz="800" dirty="0" err="1"/>
              <a:t>imperdiet</a:t>
            </a:r>
            <a:r>
              <a:rPr lang="hu-HU" sz="800" dirty="0"/>
              <a:t>, est </a:t>
            </a:r>
            <a:r>
              <a:rPr lang="hu-HU" sz="800" dirty="0" err="1"/>
              <a:t>at</a:t>
            </a:r>
            <a:r>
              <a:rPr lang="hu-HU" sz="800" dirty="0"/>
              <a:t> </a:t>
            </a:r>
            <a:r>
              <a:rPr lang="hu-HU" sz="800" dirty="0" err="1"/>
              <a:t>feugiat</a:t>
            </a:r>
            <a:r>
              <a:rPr lang="hu-HU" sz="800" dirty="0"/>
              <a:t> </a:t>
            </a:r>
            <a:r>
              <a:rPr lang="hu-HU" sz="800" dirty="0" err="1"/>
              <a:t>vestibulum</a:t>
            </a:r>
            <a:r>
              <a:rPr lang="hu-HU" sz="800" dirty="0"/>
              <a:t>, </a:t>
            </a:r>
            <a:r>
              <a:rPr lang="hu-HU" sz="800" dirty="0" err="1"/>
              <a:t>dui</a:t>
            </a:r>
            <a:r>
              <a:rPr lang="hu-HU" sz="800" dirty="0"/>
              <a:t> </a:t>
            </a:r>
            <a:r>
              <a:rPr lang="hu-HU" sz="800" dirty="0" err="1"/>
              <a:t>diam</a:t>
            </a:r>
            <a:r>
              <a:rPr lang="hu-HU" sz="800" dirty="0"/>
              <a:t> </a:t>
            </a:r>
            <a:r>
              <a:rPr lang="hu-HU" sz="800" dirty="0" err="1"/>
              <a:t>pulvinar</a:t>
            </a:r>
            <a:r>
              <a:rPr lang="hu-HU" sz="800" dirty="0"/>
              <a:t> </a:t>
            </a:r>
            <a:r>
              <a:rPr lang="hu-HU" sz="800" dirty="0" err="1"/>
              <a:t>tortor</a:t>
            </a:r>
            <a:r>
              <a:rPr lang="hu-HU" sz="800" dirty="0"/>
              <a:t>, </a:t>
            </a:r>
            <a:r>
              <a:rPr lang="hu-HU" sz="800" dirty="0" err="1"/>
              <a:t>ut</a:t>
            </a:r>
            <a:r>
              <a:rPr lang="hu-HU" sz="800" dirty="0"/>
              <a:t> </a:t>
            </a:r>
            <a:r>
              <a:rPr lang="hu-HU" sz="800" dirty="0" err="1"/>
              <a:t>efficitur</a:t>
            </a:r>
            <a:r>
              <a:rPr lang="hu-HU" sz="800" dirty="0"/>
              <a:t> </a:t>
            </a:r>
            <a:r>
              <a:rPr lang="hu-HU" sz="800" dirty="0" err="1"/>
              <a:t>neque</a:t>
            </a:r>
            <a:r>
              <a:rPr lang="hu-HU" sz="800" dirty="0"/>
              <a:t> </a:t>
            </a:r>
            <a:r>
              <a:rPr lang="hu-HU" sz="800" dirty="0" err="1"/>
              <a:t>dui</a:t>
            </a:r>
            <a:r>
              <a:rPr lang="hu-HU" sz="800" dirty="0"/>
              <a:t> </a:t>
            </a:r>
            <a:r>
              <a:rPr lang="hu-HU" sz="800" dirty="0" err="1"/>
              <a:t>ac</a:t>
            </a:r>
            <a:r>
              <a:rPr lang="hu-HU" sz="800" dirty="0"/>
              <a:t> nulla. </a:t>
            </a:r>
            <a:r>
              <a:rPr lang="hu-HU" sz="800" dirty="0" err="1"/>
              <a:t>Mauris</a:t>
            </a:r>
            <a:r>
              <a:rPr lang="hu-HU" sz="800" dirty="0"/>
              <a:t> </a:t>
            </a:r>
            <a:r>
              <a:rPr lang="hu-HU" sz="800" dirty="0" err="1"/>
              <a:t>risus</a:t>
            </a:r>
            <a:r>
              <a:rPr lang="hu-HU" sz="800" dirty="0"/>
              <a:t> </a:t>
            </a:r>
            <a:r>
              <a:rPr lang="hu-HU" sz="800" dirty="0" err="1"/>
              <a:t>dolor</a:t>
            </a:r>
            <a:r>
              <a:rPr lang="hu-HU" sz="800" dirty="0"/>
              <a:t>, </a:t>
            </a:r>
            <a:r>
              <a:rPr lang="hu-HU" sz="800" dirty="0" err="1"/>
              <a:t>tempus</a:t>
            </a:r>
            <a:r>
              <a:rPr lang="hu-HU" sz="800" dirty="0"/>
              <a:t> non </a:t>
            </a:r>
            <a:r>
              <a:rPr lang="hu-HU" sz="800" dirty="0" err="1"/>
              <a:t>diam</a:t>
            </a:r>
            <a:r>
              <a:rPr lang="hu-HU" sz="800" dirty="0"/>
              <a:t> et, </a:t>
            </a:r>
            <a:r>
              <a:rPr lang="hu-HU" sz="800" dirty="0" err="1"/>
              <a:t>bibendum</a:t>
            </a:r>
            <a:r>
              <a:rPr lang="hu-HU" sz="800" dirty="0"/>
              <a:t> </a:t>
            </a:r>
            <a:r>
              <a:rPr lang="hu-HU" sz="800" dirty="0" err="1"/>
              <a:t>ultricies</a:t>
            </a:r>
            <a:r>
              <a:rPr lang="hu-HU" sz="800" dirty="0"/>
              <a:t> nulla.</a:t>
            </a:r>
          </a:p>
          <a:p>
            <a:pPr algn="just"/>
            <a:r>
              <a:rPr lang="hu-HU" sz="800" dirty="0" err="1"/>
              <a:t>Aenean</a:t>
            </a:r>
            <a:r>
              <a:rPr lang="hu-HU" sz="800" dirty="0"/>
              <a:t> </a:t>
            </a:r>
            <a:r>
              <a:rPr lang="hu-HU" sz="800" dirty="0" err="1"/>
              <a:t>sit</a:t>
            </a:r>
            <a:r>
              <a:rPr lang="hu-HU" sz="800" dirty="0"/>
              <a:t> </a:t>
            </a:r>
            <a:r>
              <a:rPr lang="hu-HU" sz="800" dirty="0" err="1"/>
              <a:t>amet</a:t>
            </a:r>
            <a:r>
              <a:rPr lang="hu-HU" sz="800" dirty="0"/>
              <a:t> </a:t>
            </a:r>
            <a:r>
              <a:rPr lang="hu-HU" sz="800" dirty="0" err="1"/>
              <a:t>ullamcorper</a:t>
            </a:r>
            <a:r>
              <a:rPr lang="hu-HU" sz="800" dirty="0"/>
              <a:t> </a:t>
            </a:r>
            <a:r>
              <a:rPr lang="hu-HU" sz="800" dirty="0" err="1"/>
              <a:t>arcu</a:t>
            </a:r>
            <a:r>
              <a:rPr lang="hu-HU" sz="800" dirty="0"/>
              <a:t>, </a:t>
            </a:r>
            <a:r>
              <a:rPr lang="hu-HU" sz="800" dirty="0" err="1"/>
              <a:t>sit</a:t>
            </a:r>
            <a:r>
              <a:rPr lang="hu-HU" sz="800" dirty="0"/>
              <a:t> </a:t>
            </a:r>
            <a:r>
              <a:rPr lang="hu-HU" sz="800" dirty="0" err="1"/>
              <a:t>amet</a:t>
            </a:r>
            <a:r>
              <a:rPr lang="hu-HU" sz="800" dirty="0"/>
              <a:t> </a:t>
            </a:r>
            <a:r>
              <a:rPr lang="hu-HU" sz="800" dirty="0" err="1"/>
              <a:t>mollis</a:t>
            </a:r>
            <a:r>
              <a:rPr lang="hu-HU" sz="800" dirty="0"/>
              <a:t> </a:t>
            </a:r>
            <a:r>
              <a:rPr lang="hu-HU" sz="800" dirty="0" err="1"/>
              <a:t>velit</a:t>
            </a:r>
            <a:r>
              <a:rPr lang="hu-HU" sz="800" dirty="0"/>
              <a:t>. </a:t>
            </a:r>
            <a:r>
              <a:rPr lang="hu-HU" sz="800" dirty="0" err="1"/>
              <a:t>Vestibulum</a:t>
            </a:r>
            <a:r>
              <a:rPr lang="hu-HU" sz="800" dirty="0"/>
              <a:t> </a:t>
            </a:r>
            <a:r>
              <a:rPr lang="hu-HU" sz="800" dirty="0" err="1"/>
              <a:t>dapibus</a:t>
            </a:r>
            <a:r>
              <a:rPr lang="hu-HU" sz="800" dirty="0"/>
              <a:t> elementum </a:t>
            </a:r>
            <a:r>
              <a:rPr lang="hu-HU" sz="800" dirty="0" err="1"/>
              <a:t>augue</a:t>
            </a:r>
            <a:r>
              <a:rPr lang="hu-HU" sz="800" dirty="0"/>
              <a:t>, </a:t>
            </a:r>
            <a:r>
              <a:rPr lang="hu-HU" sz="800" dirty="0" err="1"/>
              <a:t>sit</a:t>
            </a:r>
            <a:r>
              <a:rPr lang="hu-HU" sz="800" dirty="0"/>
              <a:t> </a:t>
            </a:r>
            <a:r>
              <a:rPr lang="hu-HU" sz="800" dirty="0" err="1"/>
              <a:t>amet</a:t>
            </a:r>
            <a:r>
              <a:rPr lang="hu-HU" sz="800" dirty="0"/>
              <a:t> </a:t>
            </a:r>
            <a:r>
              <a:rPr lang="hu-HU" sz="800" dirty="0" err="1"/>
              <a:t>elementum</a:t>
            </a:r>
            <a:r>
              <a:rPr lang="hu-HU" sz="800" dirty="0"/>
              <a:t> </a:t>
            </a:r>
            <a:r>
              <a:rPr lang="hu-HU" sz="800" dirty="0" err="1"/>
              <a:t>lorem</a:t>
            </a:r>
            <a:r>
              <a:rPr lang="hu-HU" sz="800" dirty="0"/>
              <a:t> </a:t>
            </a:r>
            <a:r>
              <a:rPr lang="hu-HU" sz="800" dirty="0" err="1"/>
              <a:t>finibus</a:t>
            </a:r>
            <a:r>
              <a:rPr lang="hu-HU" sz="800" dirty="0"/>
              <a:t> </a:t>
            </a:r>
            <a:r>
              <a:rPr lang="hu-HU" sz="800" dirty="0" err="1"/>
              <a:t>vel</a:t>
            </a:r>
            <a:r>
              <a:rPr lang="hu-HU" sz="800" dirty="0"/>
              <a:t>. </a:t>
            </a:r>
            <a:r>
              <a:rPr lang="hu-HU" sz="800" dirty="0" err="1"/>
              <a:t>Nullam</a:t>
            </a:r>
            <a:r>
              <a:rPr lang="hu-HU" sz="800" dirty="0"/>
              <a:t> </a:t>
            </a:r>
            <a:r>
              <a:rPr lang="hu-HU" sz="800" dirty="0" err="1"/>
              <a:t>scelerisque</a:t>
            </a:r>
            <a:r>
              <a:rPr lang="hu-HU" sz="800" dirty="0"/>
              <a:t> </a:t>
            </a:r>
            <a:r>
              <a:rPr lang="hu-HU" sz="800" dirty="0" err="1"/>
              <a:t>facilisis</a:t>
            </a:r>
            <a:r>
              <a:rPr lang="hu-HU" sz="800" dirty="0"/>
              <a:t> mi </a:t>
            </a:r>
            <a:r>
              <a:rPr lang="hu-HU" sz="800" dirty="0" err="1"/>
              <a:t>eu</a:t>
            </a:r>
            <a:r>
              <a:rPr lang="hu-HU" sz="800" dirty="0"/>
              <a:t> elementum. </a:t>
            </a:r>
            <a:r>
              <a:rPr lang="hu-HU" sz="800" dirty="0" err="1"/>
              <a:t>Fusce</a:t>
            </a:r>
            <a:r>
              <a:rPr lang="hu-HU" sz="800" dirty="0"/>
              <a:t> </a:t>
            </a:r>
            <a:r>
              <a:rPr lang="hu-HU" sz="800" dirty="0" err="1"/>
              <a:t>ut</a:t>
            </a:r>
            <a:r>
              <a:rPr lang="hu-HU" sz="800" dirty="0"/>
              <a:t> sem </a:t>
            </a:r>
            <a:r>
              <a:rPr lang="hu-HU" sz="800" dirty="0" err="1"/>
              <a:t>facilisis</a:t>
            </a:r>
            <a:r>
              <a:rPr lang="hu-HU" sz="800" dirty="0"/>
              <a:t>, </a:t>
            </a:r>
            <a:r>
              <a:rPr lang="hu-HU" sz="800" dirty="0" err="1"/>
              <a:t>pellentesque</a:t>
            </a:r>
            <a:r>
              <a:rPr lang="hu-HU" sz="800" dirty="0"/>
              <a:t> mi </a:t>
            </a:r>
            <a:r>
              <a:rPr lang="hu-HU" sz="800" dirty="0" err="1"/>
              <a:t>vel</a:t>
            </a:r>
            <a:r>
              <a:rPr lang="hu-HU" sz="800" dirty="0"/>
              <a:t>, </a:t>
            </a:r>
            <a:r>
              <a:rPr lang="hu-HU" sz="800" dirty="0" err="1"/>
              <a:t>efficitur</a:t>
            </a:r>
            <a:r>
              <a:rPr lang="hu-HU" sz="800" dirty="0"/>
              <a:t> </a:t>
            </a:r>
            <a:r>
              <a:rPr lang="hu-HU" sz="800" dirty="0" err="1"/>
              <a:t>sapien</a:t>
            </a:r>
            <a:r>
              <a:rPr lang="hu-HU" sz="800" dirty="0"/>
              <a:t>. </a:t>
            </a:r>
            <a:r>
              <a:rPr lang="hu-HU" sz="800" dirty="0" err="1"/>
              <a:t>Aliquam</a:t>
            </a:r>
            <a:r>
              <a:rPr lang="hu-HU" sz="800" dirty="0"/>
              <a:t> </a:t>
            </a:r>
            <a:r>
              <a:rPr lang="hu-HU" sz="800" dirty="0" err="1"/>
              <a:t>facilisis</a:t>
            </a:r>
            <a:r>
              <a:rPr lang="hu-HU" sz="800" dirty="0"/>
              <a:t> sem </a:t>
            </a:r>
            <a:r>
              <a:rPr lang="hu-HU" sz="800" dirty="0" err="1"/>
              <a:t>at</a:t>
            </a:r>
            <a:r>
              <a:rPr lang="hu-HU" sz="800" dirty="0"/>
              <a:t> </a:t>
            </a:r>
            <a:r>
              <a:rPr lang="hu-HU" sz="800" dirty="0" err="1"/>
              <a:t>metus</a:t>
            </a:r>
            <a:r>
              <a:rPr lang="hu-HU" sz="800" dirty="0"/>
              <a:t> </a:t>
            </a:r>
            <a:r>
              <a:rPr lang="hu-HU" sz="800" dirty="0" err="1"/>
              <a:t>congue</a:t>
            </a:r>
            <a:r>
              <a:rPr lang="hu-HU" sz="800" dirty="0"/>
              <a:t> </a:t>
            </a:r>
            <a:r>
              <a:rPr lang="hu-HU" sz="800" dirty="0" err="1"/>
              <a:t>bibendum</a:t>
            </a:r>
            <a:r>
              <a:rPr lang="hu-HU" sz="800" dirty="0"/>
              <a:t>. </a:t>
            </a:r>
            <a:r>
              <a:rPr lang="hu-HU" sz="800" dirty="0" err="1"/>
              <a:t>Pellentesque</a:t>
            </a:r>
            <a:r>
              <a:rPr lang="hu-HU" sz="800" dirty="0"/>
              <a:t> </a:t>
            </a:r>
            <a:r>
              <a:rPr lang="hu-HU" sz="800" dirty="0" err="1"/>
              <a:t>mattis</a:t>
            </a:r>
            <a:r>
              <a:rPr lang="hu-HU" sz="800" dirty="0"/>
              <a:t>, </a:t>
            </a:r>
            <a:r>
              <a:rPr lang="hu-HU" sz="800" dirty="0" err="1"/>
              <a:t>augue</a:t>
            </a:r>
            <a:r>
              <a:rPr lang="hu-HU" sz="800" dirty="0"/>
              <a:t> </a:t>
            </a:r>
            <a:r>
              <a:rPr lang="hu-HU" sz="800" dirty="0" err="1"/>
              <a:t>quis</a:t>
            </a:r>
            <a:r>
              <a:rPr lang="hu-HU" sz="800" dirty="0"/>
              <a:t> </a:t>
            </a:r>
            <a:r>
              <a:rPr lang="hu-HU" sz="800" dirty="0" err="1"/>
              <a:t>consectetur</a:t>
            </a:r>
            <a:r>
              <a:rPr lang="hu-HU" sz="800" dirty="0"/>
              <a:t> </a:t>
            </a:r>
            <a:r>
              <a:rPr lang="hu-HU" sz="800" dirty="0" err="1"/>
              <a:t>feugiat</a:t>
            </a:r>
            <a:r>
              <a:rPr lang="hu-HU" sz="800" dirty="0"/>
              <a:t>, </a:t>
            </a:r>
            <a:r>
              <a:rPr lang="hu-HU" sz="800" dirty="0" err="1"/>
              <a:t>augue</a:t>
            </a:r>
            <a:r>
              <a:rPr lang="hu-HU" sz="800" dirty="0"/>
              <a:t> </a:t>
            </a:r>
            <a:r>
              <a:rPr lang="hu-HU" sz="800" dirty="0" err="1"/>
              <a:t>purus</a:t>
            </a:r>
            <a:r>
              <a:rPr lang="hu-HU" sz="800" dirty="0"/>
              <a:t> elementum </a:t>
            </a:r>
            <a:r>
              <a:rPr lang="hu-HU" sz="800" dirty="0" err="1"/>
              <a:t>neque</a:t>
            </a:r>
            <a:r>
              <a:rPr lang="hu-HU" sz="800" dirty="0"/>
              <a:t>, </a:t>
            </a:r>
            <a:r>
              <a:rPr lang="hu-HU" sz="800" dirty="0" err="1"/>
              <a:t>ut</a:t>
            </a:r>
            <a:r>
              <a:rPr lang="hu-HU" sz="800" dirty="0"/>
              <a:t> </a:t>
            </a:r>
            <a:r>
              <a:rPr lang="hu-HU" sz="800" dirty="0" err="1"/>
              <a:t>mollis</a:t>
            </a:r>
            <a:r>
              <a:rPr lang="hu-HU" sz="800" dirty="0"/>
              <a:t> </a:t>
            </a:r>
            <a:r>
              <a:rPr lang="hu-HU" sz="800" dirty="0" err="1"/>
              <a:t>arcu</a:t>
            </a:r>
            <a:r>
              <a:rPr lang="hu-HU" sz="800" dirty="0"/>
              <a:t> </a:t>
            </a:r>
            <a:r>
              <a:rPr lang="hu-HU" sz="800" dirty="0" err="1"/>
              <a:t>lorem</a:t>
            </a:r>
            <a:r>
              <a:rPr lang="hu-HU" sz="800" dirty="0"/>
              <a:t> </a:t>
            </a:r>
            <a:r>
              <a:rPr lang="hu-HU" sz="800" dirty="0" err="1"/>
              <a:t>in</a:t>
            </a:r>
            <a:r>
              <a:rPr lang="hu-HU" sz="800" dirty="0"/>
              <a:t> </a:t>
            </a:r>
            <a:r>
              <a:rPr lang="hu-HU" sz="800" dirty="0" err="1"/>
              <a:t>orci</a:t>
            </a:r>
            <a:r>
              <a:rPr lang="hu-HU" sz="800" dirty="0"/>
              <a:t>. </a:t>
            </a:r>
            <a:r>
              <a:rPr lang="hu-HU" sz="800" dirty="0" err="1"/>
              <a:t>In</a:t>
            </a:r>
            <a:r>
              <a:rPr lang="hu-HU" sz="800" dirty="0"/>
              <a:t> </a:t>
            </a:r>
            <a:r>
              <a:rPr lang="hu-HU" sz="800" dirty="0" err="1"/>
              <a:t>sit</a:t>
            </a:r>
            <a:r>
              <a:rPr lang="hu-HU" sz="800" dirty="0"/>
              <a:t> </a:t>
            </a:r>
            <a:r>
              <a:rPr lang="hu-HU" sz="800" dirty="0" err="1"/>
              <a:t>amet</a:t>
            </a:r>
            <a:r>
              <a:rPr lang="hu-HU" sz="800" dirty="0"/>
              <a:t> </a:t>
            </a:r>
            <a:r>
              <a:rPr lang="hu-HU" sz="800" dirty="0" err="1"/>
              <a:t>justo</a:t>
            </a:r>
            <a:r>
              <a:rPr lang="hu-HU" sz="800" dirty="0"/>
              <a:t> </a:t>
            </a:r>
            <a:r>
              <a:rPr lang="hu-HU" sz="800" dirty="0" err="1"/>
              <a:t>ac</a:t>
            </a:r>
            <a:r>
              <a:rPr lang="hu-HU" sz="800" dirty="0"/>
              <a:t> sem </a:t>
            </a:r>
            <a:r>
              <a:rPr lang="hu-HU" sz="800" dirty="0" err="1"/>
              <a:t>maximus</a:t>
            </a:r>
            <a:r>
              <a:rPr lang="hu-HU" sz="800" dirty="0"/>
              <a:t> </a:t>
            </a:r>
            <a:r>
              <a:rPr lang="hu-HU" sz="800" dirty="0" err="1"/>
              <a:t>laoreet</a:t>
            </a:r>
            <a:r>
              <a:rPr lang="hu-HU" sz="800" dirty="0"/>
              <a:t>. </a:t>
            </a:r>
            <a:r>
              <a:rPr lang="hu-HU" sz="800" dirty="0" err="1"/>
              <a:t>Nunc</a:t>
            </a:r>
            <a:r>
              <a:rPr lang="hu-HU" sz="800" dirty="0"/>
              <a:t> </a:t>
            </a:r>
            <a:r>
              <a:rPr lang="hu-HU" sz="800" dirty="0" err="1"/>
              <a:t>quis</a:t>
            </a:r>
            <a:r>
              <a:rPr lang="hu-HU" sz="800" dirty="0"/>
              <a:t> </a:t>
            </a:r>
            <a:r>
              <a:rPr lang="hu-HU" sz="800" dirty="0" err="1"/>
              <a:t>gravida</a:t>
            </a:r>
            <a:r>
              <a:rPr lang="hu-HU" sz="800" dirty="0"/>
              <a:t> </a:t>
            </a:r>
            <a:r>
              <a:rPr lang="hu-HU" sz="800" dirty="0" err="1"/>
              <a:t>arcu</a:t>
            </a:r>
            <a:r>
              <a:rPr lang="hu-HU" sz="800" dirty="0"/>
              <a:t>. Integer vitae </a:t>
            </a:r>
            <a:r>
              <a:rPr lang="hu-HU" sz="800" dirty="0" err="1"/>
              <a:t>imperdiet</a:t>
            </a:r>
            <a:r>
              <a:rPr lang="hu-HU" sz="800" dirty="0"/>
              <a:t> </a:t>
            </a:r>
            <a:r>
              <a:rPr lang="hu-HU" sz="800" dirty="0" err="1"/>
              <a:t>mauris</a:t>
            </a:r>
            <a:r>
              <a:rPr lang="hu-HU" sz="800" dirty="0"/>
              <a:t>, </a:t>
            </a:r>
            <a:r>
              <a:rPr lang="hu-HU" sz="800" dirty="0" err="1"/>
              <a:t>suscipit</a:t>
            </a:r>
            <a:r>
              <a:rPr lang="hu-HU" sz="800" dirty="0"/>
              <a:t> </a:t>
            </a:r>
            <a:r>
              <a:rPr lang="hu-HU" sz="800" dirty="0" err="1"/>
              <a:t>aliquet</a:t>
            </a:r>
            <a:r>
              <a:rPr lang="hu-HU" sz="800" dirty="0"/>
              <a:t> mi. </a:t>
            </a:r>
            <a:r>
              <a:rPr lang="hu-HU" sz="800" dirty="0" err="1"/>
              <a:t>Phasellus</a:t>
            </a:r>
            <a:r>
              <a:rPr lang="hu-HU" sz="800" dirty="0"/>
              <a:t> </a:t>
            </a:r>
            <a:r>
              <a:rPr lang="hu-HU" sz="800" dirty="0" err="1"/>
              <a:t>quis</a:t>
            </a:r>
            <a:r>
              <a:rPr lang="hu-HU" sz="800" dirty="0"/>
              <a:t> </a:t>
            </a:r>
            <a:r>
              <a:rPr lang="hu-HU" sz="800" dirty="0" err="1"/>
              <a:t>auctor</a:t>
            </a:r>
            <a:r>
              <a:rPr lang="hu-HU" sz="800" dirty="0"/>
              <a:t> </a:t>
            </a:r>
            <a:r>
              <a:rPr lang="hu-HU" sz="800" dirty="0" err="1"/>
              <a:t>nisi</a:t>
            </a:r>
            <a:r>
              <a:rPr lang="hu-HU" sz="800" dirty="0"/>
              <a:t>, </a:t>
            </a:r>
            <a:r>
              <a:rPr lang="hu-HU" sz="800" dirty="0" err="1"/>
              <a:t>at</a:t>
            </a:r>
            <a:r>
              <a:rPr lang="hu-HU" sz="800" dirty="0"/>
              <a:t> elementum </a:t>
            </a:r>
            <a:r>
              <a:rPr lang="hu-HU" sz="800" dirty="0" err="1"/>
              <a:t>nisi</a:t>
            </a:r>
            <a:r>
              <a:rPr lang="hu-HU" sz="800" dirty="0"/>
              <a:t>. </a:t>
            </a:r>
            <a:r>
              <a:rPr lang="hu-HU" sz="800" dirty="0" err="1"/>
              <a:t>Duis</a:t>
            </a:r>
            <a:r>
              <a:rPr lang="hu-HU" sz="800" dirty="0"/>
              <a:t> et </a:t>
            </a:r>
            <a:r>
              <a:rPr lang="hu-HU" sz="800" dirty="0" err="1"/>
              <a:t>imperdiet</a:t>
            </a:r>
            <a:r>
              <a:rPr lang="hu-HU" sz="800" dirty="0"/>
              <a:t> ante. </a:t>
            </a:r>
            <a:r>
              <a:rPr lang="hu-HU" sz="800" dirty="0" err="1"/>
              <a:t>Duis</a:t>
            </a:r>
            <a:r>
              <a:rPr lang="hu-HU" sz="800" dirty="0"/>
              <a:t> </a:t>
            </a:r>
            <a:r>
              <a:rPr lang="hu-HU" sz="800" dirty="0" err="1"/>
              <a:t>ipsum</a:t>
            </a:r>
            <a:r>
              <a:rPr lang="hu-HU" sz="800" dirty="0"/>
              <a:t> </a:t>
            </a:r>
            <a:r>
              <a:rPr lang="hu-HU" sz="800" dirty="0" err="1"/>
              <a:t>orci</a:t>
            </a:r>
            <a:r>
              <a:rPr lang="hu-HU" sz="800" dirty="0"/>
              <a:t>, </a:t>
            </a:r>
            <a:r>
              <a:rPr lang="hu-HU" sz="800" dirty="0" err="1"/>
              <a:t>venenatis</a:t>
            </a:r>
            <a:r>
              <a:rPr lang="hu-HU" sz="800" dirty="0"/>
              <a:t> </a:t>
            </a:r>
            <a:r>
              <a:rPr lang="hu-HU" sz="800" dirty="0" err="1"/>
              <a:t>vel</a:t>
            </a:r>
            <a:r>
              <a:rPr lang="hu-HU" sz="800" dirty="0"/>
              <a:t> </a:t>
            </a:r>
            <a:r>
              <a:rPr lang="hu-HU" sz="800" dirty="0" err="1"/>
              <a:t>tellus</a:t>
            </a:r>
            <a:r>
              <a:rPr lang="hu-HU" sz="800" dirty="0"/>
              <a:t> </a:t>
            </a:r>
            <a:r>
              <a:rPr lang="hu-HU" sz="800" dirty="0" err="1"/>
              <a:t>quis</a:t>
            </a:r>
            <a:r>
              <a:rPr lang="hu-HU" sz="800" dirty="0"/>
              <a:t>, </a:t>
            </a:r>
            <a:r>
              <a:rPr lang="hu-HU" sz="800" dirty="0" err="1"/>
              <a:t>viverra</a:t>
            </a:r>
            <a:r>
              <a:rPr lang="hu-HU" sz="800" dirty="0"/>
              <a:t> </a:t>
            </a:r>
            <a:r>
              <a:rPr lang="hu-HU" sz="800" dirty="0" err="1"/>
              <a:t>sollicitudin</a:t>
            </a:r>
            <a:r>
              <a:rPr lang="hu-HU" sz="800" dirty="0"/>
              <a:t> </a:t>
            </a:r>
            <a:r>
              <a:rPr lang="hu-HU" sz="800" dirty="0" err="1"/>
              <a:t>nisi</a:t>
            </a:r>
            <a:r>
              <a:rPr lang="hu-HU" sz="800" dirty="0"/>
              <a:t>. </a:t>
            </a:r>
            <a:r>
              <a:rPr lang="hu-HU" sz="800" dirty="0" err="1"/>
              <a:t>Praesent</a:t>
            </a:r>
            <a:r>
              <a:rPr lang="hu-HU" sz="800" dirty="0"/>
              <a:t> </a:t>
            </a:r>
            <a:r>
              <a:rPr lang="hu-HU" sz="800" dirty="0" err="1"/>
              <a:t>ac</a:t>
            </a:r>
            <a:r>
              <a:rPr lang="hu-HU" sz="800" dirty="0"/>
              <a:t> </a:t>
            </a:r>
            <a:r>
              <a:rPr lang="hu-HU" sz="800" dirty="0" err="1"/>
              <a:t>dapibus</a:t>
            </a:r>
            <a:r>
              <a:rPr lang="hu-HU" sz="800" dirty="0"/>
              <a:t> </a:t>
            </a:r>
            <a:r>
              <a:rPr lang="hu-HU" sz="800" dirty="0" err="1"/>
              <a:t>quam</a:t>
            </a:r>
            <a:r>
              <a:rPr lang="hu-HU" sz="800" dirty="0"/>
              <a:t>.</a:t>
            </a:r>
          </a:p>
          <a:p>
            <a:pPr algn="just"/>
            <a:r>
              <a:rPr lang="hu-HU" sz="800" dirty="0" err="1"/>
              <a:t>Sed</a:t>
            </a:r>
            <a:r>
              <a:rPr lang="hu-HU" sz="800" dirty="0"/>
              <a:t> </a:t>
            </a:r>
            <a:r>
              <a:rPr lang="hu-HU" sz="800" dirty="0" err="1"/>
              <a:t>ac</a:t>
            </a:r>
            <a:r>
              <a:rPr lang="hu-HU" sz="800" dirty="0"/>
              <a:t> </a:t>
            </a:r>
            <a:r>
              <a:rPr lang="hu-HU" sz="800" dirty="0" err="1"/>
              <a:t>faucibus</a:t>
            </a:r>
            <a:r>
              <a:rPr lang="hu-HU" sz="800" dirty="0"/>
              <a:t> nulla. </a:t>
            </a:r>
            <a:r>
              <a:rPr lang="hu-HU" sz="800" dirty="0" err="1"/>
              <a:t>Fusce</a:t>
            </a:r>
            <a:r>
              <a:rPr lang="hu-HU" sz="800" dirty="0"/>
              <a:t> </a:t>
            </a:r>
            <a:r>
              <a:rPr lang="hu-HU" sz="800" dirty="0" err="1"/>
              <a:t>sed</a:t>
            </a:r>
            <a:r>
              <a:rPr lang="hu-HU" sz="800" dirty="0"/>
              <a:t> </a:t>
            </a:r>
            <a:r>
              <a:rPr lang="hu-HU" sz="800" dirty="0" err="1"/>
              <a:t>leo</a:t>
            </a:r>
            <a:r>
              <a:rPr lang="hu-HU" sz="800" dirty="0"/>
              <a:t> </a:t>
            </a:r>
            <a:r>
              <a:rPr lang="hu-HU" sz="800" dirty="0" err="1"/>
              <a:t>lobortis</a:t>
            </a:r>
            <a:r>
              <a:rPr lang="hu-HU" sz="800" dirty="0"/>
              <a:t>, </a:t>
            </a:r>
            <a:r>
              <a:rPr lang="hu-HU" sz="800" dirty="0" err="1"/>
              <a:t>porttitor</a:t>
            </a:r>
            <a:r>
              <a:rPr lang="hu-HU" sz="800" dirty="0"/>
              <a:t> sem vitae, </a:t>
            </a:r>
            <a:r>
              <a:rPr lang="hu-HU" sz="800" dirty="0" err="1"/>
              <a:t>maximus</a:t>
            </a:r>
            <a:r>
              <a:rPr lang="hu-HU" sz="800" dirty="0"/>
              <a:t> </a:t>
            </a:r>
            <a:r>
              <a:rPr lang="hu-HU" sz="800" dirty="0" err="1"/>
              <a:t>nisi</a:t>
            </a:r>
            <a:r>
              <a:rPr lang="hu-HU" sz="800" dirty="0"/>
              <a:t>. </a:t>
            </a:r>
            <a:r>
              <a:rPr lang="hu-HU" sz="800" dirty="0" err="1"/>
              <a:t>Etiam</a:t>
            </a:r>
            <a:r>
              <a:rPr lang="hu-HU" sz="800" dirty="0"/>
              <a:t> </a:t>
            </a:r>
            <a:r>
              <a:rPr lang="hu-HU" sz="800" dirty="0" err="1"/>
              <a:t>sodales</a:t>
            </a:r>
            <a:r>
              <a:rPr lang="hu-HU" sz="800" dirty="0"/>
              <a:t> </a:t>
            </a:r>
            <a:r>
              <a:rPr lang="hu-HU" sz="800" dirty="0" err="1"/>
              <a:t>lectus</a:t>
            </a:r>
            <a:r>
              <a:rPr lang="hu-HU" sz="800" dirty="0"/>
              <a:t> </a:t>
            </a:r>
            <a:r>
              <a:rPr lang="hu-HU" sz="800" dirty="0" err="1"/>
              <a:t>felis</a:t>
            </a:r>
            <a:r>
              <a:rPr lang="hu-HU" sz="800" dirty="0"/>
              <a:t>, </a:t>
            </a:r>
            <a:r>
              <a:rPr lang="hu-HU" sz="800" dirty="0" err="1"/>
              <a:t>nec</a:t>
            </a:r>
            <a:r>
              <a:rPr lang="hu-HU" sz="800" dirty="0"/>
              <a:t> </a:t>
            </a:r>
            <a:r>
              <a:rPr lang="hu-HU" sz="800" dirty="0" err="1"/>
              <a:t>accumsan</a:t>
            </a:r>
            <a:r>
              <a:rPr lang="hu-HU" sz="800" dirty="0"/>
              <a:t> ex </a:t>
            </a:r>
            <a:r>
              <a:rPr lang="hu-HU" sz="800" dirty="0" err="1"/>
              <a:t>imperdiet</a:t>
            </a:r>
            <a:r>
              <a:rPr lang="hu-HU" sz="800" dirty="0"/>
              <a:t> id. </a:t>
            </a:r>
            <a:r>
              <a:rPr lang="hu-HU" sz="800" dirty="0" err="1"/>
              <a:t>Fusce</a:t>
            </a:r>
            <a:r>
              <a:rPr lang="hu-HU" sz="800" dirty="0"/>
              <a:t> </a:t>
            </a:r>
            <a:r>
              <a:rPr lang="hu-HU" sz="800" dirty="0" err="1"/>
              <a:t>pulvinar</a:t>
            </a:r>
            <a:r>
              <a:rPr lang="hu-HU" sz="800" dirty="0"/>
              <a:t> </a:t>
            </a:r>
            <a:r>
              <a:rPr lang="hu-HU" sz="800" dirty="0" err="1"/>
              <a:t>nisi</a:t>
            </a:r>
            <a:r>
              <a:rPr lang="hu-HU" sz="800" dirty="0"/>
              <a:t> et </a:t>
            </a:r>
            <a:r>
              <a:rPr lang="hu-HU" sz="800" dirty="0" err="1"/>
              <a:t>varius</a:t>
            </a:r>
            <a:r>
              <a:rPr lang="hu-HU" sz="800" dirty="0"/>
              <a:t> </a:t>
            </a:r>
            <a:r>
              <a:rPr lang="hu-HU" sz="800" dirty="0" err="1"/>
              <a:t>hendrerit</a:t>
            </a:r>
            <a:r>
              <a:rPr lang="hu-HU" sz="800" dirty="0"/>
              <a:t>. </a:t>
            </a:r>
            <a:r>
              <a:rPr lang="hu-HU" sz="800" dirty="0" err="1"/>
              <a:t>Ut</a:t>
            </a:r>
            <a:r>
              <a:rPr lang="hu-HU" sz="800" dirty="0"/>
              <a:t> </a:t>
            </a:r>
            <a:r>
              <a:rPr lang="hu-HU" sz="800" dirty="0" err="1"/>
              <a:t>vestibulum</a:t>
            </a:r>
            <a:r>
              <a:rPr lang="hu-HU" sz="800" dirty="0"/>
              <a:t> </a:t>
            </a:r>
            <a:r>
              <a:rPr lang="hu-HU" sz="800" dirty="0" err="1"/>
              <a:t>vulputate</a:t>
            </a:r>
            <a:r>
              <a:rPr lang="hu-HU" sz="800" dirty="0"/>
              <a:t> </a:t>
            </a:r>
            <a:r>
              <a:rPr lang="hu-HU" sz="800" dirty="0" err="1"/>
              <a:t>tortor</a:t>
            </a:r>
            <a:r>
              <a:rPr lang="hu-HU" sz="800" dirty="0"/>
              <a:t> </a:t>
            </a:r>
            <a:r>
              <a:rPr lang="hu-HU" sz="800" dirty="0" err="1"/>
              <a:t>quis</a:t>
            </a:r>
            <a:r>
              <a:rPr lang="hu-HU" sz="800" dirty="0"/>
              <a:t> </a:t>
            </a:r>
            <a:r>
              <a:rPr lang="hu-HU" sz="800" dirty="0" err="1"/>
              <a:t>vehicula</a:t>
            </a:r>
            <a:r>
              <a:rPr lang="hu-HU" sz="800" dirty="0"/>
              <a:t>. </a:t>
            </a:r>
            <a:r>
              <a:rPr lang="hu-HU" sz="800" dirty="0" err="1"/>
              <a:t>Duis</a:t>
            </a:r>
            <a:r>
              <a:rPr lang="hu-HU" sz="800" dirty="0"/>
              <a:t> </a:t>
            </a:r>
            <a:r>
              <a:rPr lang="hu-HU" sz="800" dirty="0" err="1"/>
              <a:t>nisl</a:t>
            </a:r>
            <a:r>
              <a:rPr lang="hu-HU" sz="800" dirty="0"/>
              <a:t> </a:t>
            </a:r>
            <a:r>
              <a:rPr lang="hu-HU" sz="800" dirty="0" err="1"/>
              <a:t>erat</a:t>
            </a:r>
            <a:r>
              <a:rPr lang="hu-HU" sz="800" dirty="0"/>
              <a:t>, </a:t>
            </a:r>
            <a:r>
              <a:rPr lang="hu-HU" sz="800" dirty="0" err="1"/>
              <a:t>tristique</a:t>
            </a:r>
            <a:r>
              <a:rPr lang="hu-HU" sz="800" dirty="0"/>
              <a:t> </a:t>
            </a:r>
            <a:r>
              <a:rPr lang="hu-HU" sz="800" dirty="0" err="1"/>
              <a:t>nec</a:t>
            </a:r>
            <a:r>
              <a:rPr lang="hu-HU" sz="800" dirty="0"/>
              <a:t> </a:t>
            </a:r>
            <a:r>
              <a:rPr lang="hu-HU" sz="800" dirty="0" err="1"/>
              <a:t>orci</a:t>
            </a:r>
            <a:r>
              <a:rPr lang="hu-HU" sz="800" dirty="0"/>
              <a:t> </a:t>
            </a:r>
            <a:r>
              <a:rPr lang="hu-HU" sz="800" dirty="0" err="1"/>
              <a:t>ac</a:t>
            </a:r>
            <a:r>
              <a:rPr lang="hu-HU" sz="800" dirty="0"/>
              <a:t>, </a:t>
            </a:r>
            <a:r>
              <a:rPr lang="hu-HU" sz="800" dirty="0" err="1"/>
              <a:t>tincidunt</a:t>
            </a:r>
            <a:r>
              <a:rPr lang="hu-HU" sz="800" dirty="0"/>
              <a:t> </a:t>
            </a:r>
            <a:r>
              <a:rPr lang="hu-HU" sz="800" dirty="0" err="1"/>
              <a:t>mattis</a:t>
            </a:r>
            <a:r>
              <a:rPr lang="hu-HU" sz="800" dirty="0"/>
              <a:t> urna. </a:t>
            </a:r>
            <a:r>
              <a:rPr lang="hu-HU" sz="800" dirty="0" err="1"/>
              <a:t>Nunc</a:t>
            </a:r>
            <a:r>
              <a:rPr lang="hu-HU" sz="800" dirty="0"/>
              <a:t> </a:t>
            </a:r>
            <a:r>
              <a:rPr lang="hu-HU" sz="800" dirty="0" err="1"/>
              <a:t>viverra</a:t>
            </a:r>
            <a:r>
              <a:rPr lang="hu-HU" sz="800" dirty="0"/>
              <a:t> </a:t>
            </a:r>
            <a:r>
              <a:rPr lang="hu-HU" sz="800" dirty="0" err="1"/>
              <a:t>diam</a:t>
            </a:r>
            <a:r>
              <a:rPr lang="hu-HU" sz="800" dirty="0"/>
              <a:t> </a:t>
            </a:r>
            <a:r>
              <a:rPr lang="hu-HU" sz="800" dirty="0" err="1"/>
              <a:t>in</a:t>
            </a:r>
            <a:r>
              <a:rPr lang="hu-HU" sz="800" dirty="0"/>
              <a:t> est </a:t>
            </a:r>
            <a:r>
              <a:rPr lang="hu-HU" sz="800" dirty="0" err="1"/>
              <a:t>posuere</a:t>
            </a:r>
            <a:r>
              <a:rPr lang="hu-HU" sz="800" dirty="0"/>
              <a:t>, </a:t>
            </a:r>
            <a:r>
              <a:rPr lang="hu-HU" sz="800" dirty="0" err="1"/>
              <a:t>dignissim</a:t>
            </a:r>
            <a:r>
              <a:rPr lang="hu-HU" sz="800" dirty="0"/>
              <a:t> </a:t>
            </a:r>
            <a:r>
              <a:rPr lang="hu-HU" sz="800" dirty="0" err="1"/>
              <a:t>porttitor</a:t>
            </a:r>
            <a:r>
              <a:rPr lang="hu-HU" sz="800" dirty="0"/>
              <a:t> </a:t>
            </a:r>
            <a:r>
              <a:rPr lang="hu-HU" sz="800" dirty="0" err="1"/>
              <a:t>nisl</a:t>
            </a:r>
            <a:r>
              <a:rPr lang="hu-HU" sz="800" dirty="0"/>
              <a:t> </a:t>
            </a:r>
            <a:r>
              <a:rPr lang="hu-HU" sz="800" dirty="0" err="1"/>
              <a:t>vulputate</a:t>
            </a:r>
            <a:r>
              <a:rPr lang="hu-HU" sz="800" dirty="0"/>
              <a:t>. Integer </a:t>
            </a:r>
            <a:r>
              <a:rPr lang="hu-HU" sz="800" dirty="0" err="1"/>
              <a:t>mollis</a:t>
            </a:r>
            <a:r>
              <a:rPr lang="hu-HU" sz="800" dirty="0"/>
              <a:t> </a:t>
            </a:r>
            <a:r>
              <a:rPr lang="hu-HU" sz="800" dirty="0" err="1"/>
              <a:t>gravida</a:t>
            </a:r>
            <a:r>
              <a:rPr lang="hu-HU" sz="800" dirty="0"/>
              <a:t> sem </a:t>
            </a:r>
            <a:r>
              <a:rPr lang="hu-HU" sz="800" dirty="0" err="1"/>
              <a:t>sed</a:t>
            </a:r>
            <a:r>
              <a:rPr lang="hu-HU" sz="800" dirty="0"/>
              <a:t> </a:t>
            </a:r>
            <a:r>
              <a:rPr lang="hu-HU" sz="800" dirty="0" err="1"/>
              <a:t>auctor</a:t>
            </a:r>
            <a:r>
              <a:rPr lang="hu-HU" sz="800" dirty="0"/>
              <a:t>. </a:t>
            </a:r>
            <a:r>
              <a:rPr lang="hu-HU" sz="800" dirty="0" err="1"/>
              <a:t>Nunc</a:t>
            </a:r>
            <a:r>
              <a:rPr lang="hu-HU" sz="800" dirty="0"/>
              <a:t> </a:t>
            </a:r>
            <a:r>
              <a:rPr lang="hu-HU" sz="800" dirty="0" err="1"/>
              <a:t>eu</a:t>
            </a:r>
            <a:r>
              <a:rPr lang="hu-HU" sz="800" dirty="0"/>
              <a:t> </a:t>
            </a:r>
            <a:r>
              <a:rPr lang="hu-HU" sz="800" dirty="0" err="1"/>
              <a:t>sagittis</a:t>
            </a:r>
            <a:r>
              <a:rPr lang="hu-HU" sz="800" dirty="0"/>
              <a:t> </a:t>
            </a:r>
            <a:r>
              <a:rPr lang="hu-HU" sz="800" dirty="0" err="1"/>
              <a:t>enim</a:t>
            </a:r>
            <a:r>
              <a:rPr lang="hu-HU" sz="800" dirty="0"/>
              <a:t>. </a:t>
            </a:r>
            <a:r>
              <a:rPr lang="hu-HU" sz="800" dirty="0" err="1"/>
              <a:t>Duis</a:t>
            </a:r>
            <a:r>
              <a:rPr lang="hu-HU" sz="800" dirty="0"/>
              <a:t> </a:t>
            </a:r>
            <a:r>
              <a:rPr lang="hu-HU" sz="800" dirty="0" err="1"/>
              <a:t>efficitur</a:t>
            </a:r>
            <a:r>
              <a:rPr lang="hu-HU" sz="800" dirty="0"/>
              <a:t> </a:t>
            </a:r>
            <a:r>
              <a:rPr lang="hu-HU" sz="800" dirty="0" err="1"/>
              <a:t>rutrum</a:t>
            </a:r>
            <a:r>
              <a:rPr lang="hu-HU" sz="800" dirty="0"/>
              <a:t> </a:t>
            </a:r>
            <a:r>
              <a:rPr lang="hu-HU" sz="800" dirty="0" err="1"/>
              <a:t>eleifend</a:t>
            </a:r>
            <a:r>
              <a:rPr lang="hu-HU" sz="800" dirty="0"/>
              <a:t>. </a:t>
            </a:r>
            <a:r>
              <a:rPr lang="hu-HU" sz="800" dirty="0" err="1"/>
              <a:t>Praesent</a:t>
            </a:r>
            <a:r>
              <a:rPr lang="hu-HU" sz="800" dirty="0"/>
              <a:t> </a:t>
            </a:r>
            <a:r>
              <a:rPr lang="hu-HU" sz="800" dirty="0" err="1"/>
              <a:t>mauris</a:t>
            </a:r>
            <a:r>
              <a:rPr lang="hu-HU" sz="800" dirty="0"/>
              <a:t> ante, </a:t>
            </a:r>
            <a:r>
              <a:rPr lang="hu-HU" sz="800" dirty="0" err="1"/>
              <a:t>sagittis</a:t>
            </a:r>
            <a:r>
              <a:rPr lang="hu-HU" sz="800" dirty="0"/>
              <a:t> </a:t>
            </a:r>
            <a:r>
              <a:rPr lang="hu-HU" sz="800" dirty="0" err="1"/>
              <a:t>at</a:t>
            </a:r>
            <a:r>
              <a:rPr lang="hu-HU" sz="800" dirty="0"/>
              <a:t> </a:t>
            </a:r>
            <a:r>
              <a:rPr lang="hu-HU" sz="800" dirty="0" err="1"/>
              <a:t>magna</a:t>
            </a:r>
            <a:r>
              <a:rPr lang="hu-HU" sz="800" dirty="0"/>
              <a:t> </a:t>
            </a:r>
            <a:r>
              <a:rPr lang="hu-HU" sz="800" dirty="0" err="1"/>
              <a:t>suscipit</a:t>
            </a:r>
            <a:r>
              <a:rPr lang="hu-HU" sz="800" dirty="0"/>
              <a:t>, </a:t>
            </a:r>
            <a:r>
              <a:rPr lang="hu-HU" sz="800" dirty="0" err="1"/>
              <a:t>ultricies</a:t>
            </a:r>
            <a:r>
              <a:rPr lang="hu-HU" sz="800" dirty="0"/>
              <a:t> </a:t>
            </a:r>
            <a:r>
              <a:rPr lang="hu-HU" sz="800" dirty="0" err="1"/>
              <a:t>dignissim</a:t>
            </a:r>
            <a:r>
              <a:rPr lang="hu-HU" sz="800" dirty="0"/>
              <a:t> </a:t>
            </a:r>
            <a:r>
              <a:rPr lang="hu-HU" sz="800" dirty="0" err="1"/>
              <a:t>leo</a:t>
            </a:r>
            <a:r>
              <a:rPr lang="hu-HU" sz="800" dirty="0"/>
              <a:t>. </a:t>
            </a:r>
            <a:r>
              <a:rPr lang="hu-HU" sz="800" dirty="0" err="1"/>
              <a:t>Donec</a:t>
            </a:r>
            <a:r>
              <a:rPr lang="hu-HU" sz="800" dirty="0"/>
              <a:t> </a:t>
            </a:r>
            <a:r>
              <a:rPr lang="hu-HU" sz="800" dirty="0" err="1"/>
              <a:t>lacinia</a:t>
            </a:r>
            <a:r>
              <a:rPr lang="hu-HU" sz="800" dirty="0"/>
              <a:t> </a:t>
            </a:r>
            <a:r>
              <a:rPr lang="hu-HU" sz="800" dirty="0" err="1"/>
              <a:t>luctus</a:t>
            </a:r>
            <a:r>
              <a:rPr lang="hu-HU" sz="800" dirty="0"/>
              <a:t> nulla </a:t>
            </a:r>
            <a:r>
              <a:rPr lang="hu-HU" sz="800" dirty="0" err="1"/>
              <a:t>at</a:t>
            </a:r>
            <a:r>
              <a:rPr lang="hu-HU" sz="800" dirty="0"/>
              <a:t> </a:t>
            </a:r>
            <a:r>
              <a:rPr lang="hu-HU" sz="800" dirty="0" err="1"/>
              <a:t>cursus</a:t>
            </a:r>
            <a:r>
              <a:rPr lang="hu-HU" sz="800" dirty="0"/>
              <a:t>. </a:t>
            </a:r>
            <a:r>
              <a:rPr lang="hu-HU" sz="800" dirty="0" err="1"/>
              <a:t>Suspendisse</a:t>
            </a:r>
            <a:r>
              <a:rPr lang="hu-HU" sz="800" dirty="0"/>
              <a:t> </a:t>
            </a:r>
            <a:r>
              <a:rPr lang="hu-HU" sz="800" dirty="0" err="1"/>
              <a:t>eros</a:t>
            </a:r>
            <a:r>
              <a:rPr lang="hu-HU" sz="800" dirty="0"/>
              <a:t> mi, </a:t>
            </a:r>
            <a:r>
              <a:rPr lang="hu-HU" sz="800" dirty="0" err="1"/>
              <a:t>iaculis</a:t>
            </a:r>
            <a:r>
              <a:rPr lang="hu-HU" sz="800" dirty="0"/>
              <a:t> </a:t>
            </a:r>
            <a:r>
              <a:rPr lang="hu-HU" sz="800" dirty="0" err="1"/>
              <a:t>eu</a:t>
            </a:r>
            <a:r>
              <a:rPr lang="hu-HU" sz="800" dirty="0"/>
              <a:t> </a:t>
            </a:r>
            <a:r>
              <a:rPr lang="hu-HU" sz="800" dirty="0" err="1"/>
              <a:t>porttitor</a:t>
            </a:r>
            <a:r>
              <a:rPr lang="hu-HU" sz="800" dirty="0"/>
              <a:t> </a:t>
            </a:r>
            <a:r>
              <a:rPr lang="hu-HU" sz="800" dirty="0" err="1"/>
              <a:t>nec</a:t>
            </a:r>
            <a:r>
              <a:rPr lang="hu-HU" sz="800" dirty="0"/>
              <a:t>, </a:t>
            </a:r>
            <a:r>
              <a:rPr lang="hu-HU" sz="800" dirty="0" err="1"/>
              <a:t>tristique</a:t>
            </a:r>
            <a:r>
              <a:rPr lang="hu-HU" sz="800" dirty="0"/>
              <a:t> </a:t>
            </a:r>
            <a:r>
              <a:rPr lang="hu-HU" sz="800" dirty="0" err="1"/>
              <a:t>molestie</a:t>
            </a:r>
            <a:r>
              <a:rPr lang="hu-HU" sz="800" dirty="0"/>
              <a:t> ante.</a:t>
            </a:r>
          </a:p>
          <a:p>
            <a:pPr algn="just"/>
            <a:r>
              <a:rPr lang="hu-HU" sz="800" dirty="0"/>
              <a:t> </a:t>
            </a:r>
            <a:endParaRPr lang="hu-HU" sz="800" dirty="0">
              <a:latin typeface="+mj-lt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endParaRPr lang="hu-HU" sz="800" dirty="0"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r>
              <a:rPr lang="hu-HU" sz="800" dirty="0"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FELHASZNÁLT IRODALOM</a:t>
            </a:r>
          </a:p>
          <a:p>
            <a:pPr algn="just"/>
            <a:r>
              <a:rPr lang="hu-HU" sz="800" dirty="0"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[1] Bányász Péter: A közösségi média, , mint a nyílt forrású információszerzés fontos területe, </a:t>
            </a:r>
            <a:r>
              <a:rPr lang="hu-HU" sz="800" dirty="0" err="1"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In</a:t>
            </a:r>
            <a:r>
              <a:rPr lang="hu-HU" sz="800" dirty="0"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. Nemzetbiztonsági Szemle, III:(2) pp. 21-36. (2015)</a:t>
            </a:r>
          </a:p>
          <a:p>
            <a:pPr algn="just"/>
            <a:r>
              <a:rPr lang="hu-HU" sz="800" dirty="0"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[2] AJP-3.10 </a:t>
            </a:r>
            <a:r>
              <a:rPr lang="hu-HU" sz="800" dirty="0" err="1"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Allied</a:t>
            </a:r>
            <a:r>
              <a:rPr lang="hu-HU" sz="800" dirty="0"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hu-HU" sz="800" dirty="0" err="1"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Joint</a:t>
            </a:r>
            <a:r>
              <a:rPr lang="hu-HU" sz="800" dirty="0"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hu-HU" sz="800" dirty="0" err="1"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Doctrine</a:t>
            </a:r>
            <a:r>
              <a:rPr lang="hu-HU" sz="800" dirty="0"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hu-HU" sz="800" dirty="0" err="1"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for</a:t>
            </a:r>
            <a:r>
              <a:rPr lang="hu-HU" sz="800" dirty="0"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hu-HU" sz="800" dirty="0" err="1"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Information</a:t>
            </a:r>
            <a:r>
              <a:rPr lang="hu-HU" sz="800" dirty="0"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hu-HU" sz="800" dirty="0" err="1"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Operation</a:t>
            </a:r>
            <a:r>
              <a:rPr lang="hu-HU" sz="800" dirty="0"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, 2009., </a:t>
            </a:r>
            <a:r>
              <a:rPr lang="hu-HU" sz="800" dirty="0">
                <a:latin typeface="+mj-lt"/>
                <a:ea typeface="Verdana" panose="020B0604030504040204" pitchFamily="34" charset="0"/>
                <a:cs typeface="Times New Roman" panose="02020603050405020304" pitchFamily="18" charset="0"/>
                <a:hlinkClick r:id="rId4"/>
              </a:rPr>
              <a:t>https://info.publicintelligence.net/NATO-IO.pdf</a:t>
            </a:r>
            <a:endParaRPr lang="hu-HU" sz="800" dirty="0">
              <a:latin typeface="+mj-lt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hu-HU" sz="800" dirty="0"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[3] </a:t>
            </a:r>
            <a:r>
              <a:rPr lang="hu-HU" sz="800" dirty="0" err="1"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Pix</a:t>
            </a:r>
            <a:r>
              <a:rPr lang="hu-HU" sz="800" dirty="0"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 Gábor: A lélektani műveletek jellemzőinek vizsgálata, Doktori (PhD) értekezés, Zrínyi Miklós Nemzetvédelmi Egyetem, Budapest, 2005.</a:t>
            </a:r>
          </a:p>
          <a:p>
            <a:pPr algn="just"/>
            <a:r>
              <a:rPr lang="hu-HU" sz="800" dirty="0"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[4] AJP-3.7. NATO Military Policy </a:t>
            </a:r>
            <a:r>
              <a:rPr lang="hu-HU" sz="800" dirty="0" err="1"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on</a:t>
            </a:r>
            <a:r>
              <a:rPr lang="hu-HU" sz="800" dirty="0"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hu-HU" sz="800" dirty="0" err="1"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Psychological</a:t>
            </a:r>
            <a:r>
              <a:rPr lang="hu-HU" sz="800" dirty="0"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hu-HU" sz="800" dirty="0" err="1"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Operations</a:t>
            </a:r>
            <a:r>
              <a:rPr lang="hu-HU" sz="800" dirty="0"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, 2003., </a:t>
            </a:r>
            <a:r>
              <a:rPr lang="hu-HU" sz="800" dirty="0">
                <a:latin typeface="+mj-lt"/>
                <a:ea typeface="Verdana" panose="020B0604030504040204" pitchFamily="34" charset="0"/>
                <a:cs typeface="Times New Roman" panose="02020603050405020304" pitchFamily="18" charset="0"/>
                <a:hlinkClick r:id="rId5"/>
              </a:rPr>
              <a:t>https://info.publicintelligence.net/NATO-PSYOPS-Policy-2003.pdf (2015</a:t>
            </a:r>
            <a:endParaRPr lang="hu-HU" sz="800" dirty="0">
              <a:latin typeface="+mj-lt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hu-HU" sz="800" dirty="0"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[5] </a:t>
            </a:r>
            <a:r>
              <a:rPr lang="hu-HU" sz="800" dirty="0" err="1"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Muha</a:t>
            </a:r>
            <a:r>
              <a:rPr lang="hu-HU" sz="800" dirty="0"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 et. </a:t>
            </a:r>
            <a:r>
              <a:rPr lang="hu-HU" sz="800" dirty="0" err="1"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al</a:t>
            </a:r>
            <a:r>
              <a:rPr lang="hu-HU" sz="800" dirty="0"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.: Az informatikai biztonság kézikönyve (szerk. Szenes Katalin), </a:t>
            </a:r>
            <a:r>
              <a:rPr lang="hu-HU" sz="800" dirty="0" err="1"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Verlag</a:t>
            </a:r>
            <a:r>
              <a:rPr lang="hu-HU" sz="800" dirty="0"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hu-HU" sz="800" dirty="0" err="1"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Dashöfer</a:t>
            </a:r>
            <a:r>
              <a:rPr lang="hu-HU" sz="800" dirty="0"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, Budapest, 2007.</a:t>
            </a:r>
          </a:p>
        </p:txBody>
      </p:sp>
      <p:sp>
        <p:nvSpPr>
          <p:cNvPr id="27" name="Cím 26"/>
          <p:cNvSpPr>
            <a:spLocks noGrp="1"/>
          </p:cNvSpPr>
          <p:nvPr>
            <p:ph type="title"/>
          </p:nvPr>
        </p:nvSpPr>
        <p:spPr>
          <a:xfrm>
            <a:off x="1704256" y="30188"/>
            <a:ext cx="6192688" cy="360040"/>
          </a:xfrm>
        </p:spPr>
        <p:txBody>
          <a:bodyPr>
            <a:noAutofit/>
          </a:bodyPr>
          <a:lstStyle/>
          <a:p>
            <a:r>
              <a:rPr lang="hu-HU" sz="2800" dirty="0">
                <a:latin typeface="Felix Titling" panose="04060505060202020A04" pitchFamily="82" charset="0"/>
              </a:rPr>
              <a:t>A tudomány kapujában</a:t>
            </a:r>
          </a:p>
        </p:txBody>
      </p:sp>
      <p:cxnSp>
        <p:nvCxnSpPr>
          <p:cNvPr id="26" name="AutoShape 5"/>
          <p:cNvCxnSpPr>
            <a:cxnSpLocks noChangeShapeType="1"/>
          </p:cNvCxnSpPr>
          <p:nvPr/>
        </p:nvCxnSpPr>
        <p:spPr bwMode="auto">
          <a:xfrm>
            <a:off x="0" y="524592"/>
            <a:ext cx="9601200" cy="0"/>
          </a:xfrm>
          <a:prstGeom prst="straightConnector1">
            <a:avLst/>
          </a:prstGeom>
          <a:noFill/>
          <a:ln w="19050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25" name="Kép 24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651982" y="28176"/>
            <a:ext cx="757130" cy="756000"/>
          </a:xfrm>
          <a:prstGeom prst="rect">
            <a:avLst/>
          </a:prstGeom>
          <a:noFill/>
        </p:spPr>
      </p:pic>
      <p:pic>
        <p:nvPicPr>
          <p:cNvPr id="19" name="Kép 1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358" y="64176"/>
            <a:ext cx="720000" cy="720000"/>
          </a:xfrm>
          <a:prstGeom prst="rect">
            <a:avLst/>
          </a:prstGeom>
        </p:spPr>
      </p:pic>
      <p:sp>
        <p:nvSpPr>
          <p:cNvPr id="32" name="Szövegdoboz 31"/>
          <p:cNvSpPr txBox="1"/>
          <p:nvPr/>
        </p:nvSpPr>
        <p:spPr>
          <a:xfrm>
            <a:off x="4843606" y="11896138"/>
            <a:ext cx="294321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600" dirty="0">
                <a:latin typeface="Verdana" pitchFamily="34" charset="0"/>
                <a:ea typeface="Verdana" pitchFamily="34" charset="0"/>
                <a:cs typeface="Verdana" pitchFamily="34" charset="0"/>
              </a:rPr>
              <a:t>1.sz. ábra: forrás: http://malla.vizugy.hu/images/gallery/terkep.jpg</a:t>
            </a:r>
          </a:p>
        </p:txBody>
      </p:sp>
      <p:pic>
        <p:nvPicPr>
          <p:cNvPr id="22" name="Kép 21" descr="NBSZK.jpg"/>
          <p:cNvPicPr>
            <a:picLocks noChangeAspect="1"/>
          </p:cNvPicPr>
          <p:nvPr/>
        </p:nvPicPr>
        <p:blipFill>
          <a:blip r:embed="rId8" cstate="print"/>
          <a:srcRect t="1955"/>
          <a:stretch>
            <a:fillRect/>
          </a:stretch>
        </p:blipFill>
        <p:spPr>
          <a:xfrm>
            <a:off x="8160603" y="12169024"/>
            <a:ext cx="1213636" cy="627645"/>
          </a:xfrm>
          <a:prstGeom prst="rect">
            <a:avLst/>
          </a:prstGeom>
        </p:spPr>
      </p:pic>
      <p:pic>
        <p:nvPicPr>
          <p:cNvPr id="41" name="Kép 40" descr="mhtt_cimer_2009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3437920" y="12202753"/>
            <a:ext cx="504056" cy="560185"/>
          </a:xfrm>
          <a:prstGeom prst="rect">
            <a:avLst/>
          </a:prstGeom>
        </p:spPr>
      </p:pic>
      <p:pic>
        <p:nvPicPr>
          <p:cNvPr id="29" name="Kép 28" descr="ON logó.png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5282172" y="12255167"/>
            <a:ext cx="602524" cy="482601"/>
          </a:xfrm>
          <a:prstGeom prst="rect">
            <a:avLst/>
          </a:prstGeom>
        </p:spPr>
      </p:pic>
      <p:pic>
        <p:nvPicPr>
          <p:cNvPr id="30" name="Kép 29" descr="szgyszk logó.jpg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7294867" y="12226467"/>
            <a:ext cx="540000" cy="540000"/>
          </a:xfrm>
          <a:prstGeom prst="rect">
            <a:avLst/>
          </a:prstGeom>
        </p:spPr>
      </p:pic>
      <p:pic>
        <p:nvPicPr>
          <p:cNvPr id="31" name="Kép 30" descr="644292_464633470268943_1853494553_n.jpg"/>
          <p:cNvPicPr/>
          <p:nvPr/>
        </p:nvPicPr>
        <p:blipFill>
          <a:blip r:embed="rId12" cstate="print"/>
          <a:srcRect l="22360" t="17197" r="20377" b="12102"/>
          <a:stretch>
            <a:fillRect/>
          </a:stretch>
        </p:blipFill>
        <p:spPr>
          <a:xfrm>
            <a:off x="4421647" y="12202024"/>
            <a:ext cx="478927" cy="588885"/>
          </a:xfrm>
          <a:prstGeom prst="rect">
            <a:avLst/>
          </a:prstGeom>
        </p:spPr>
      </p:pic>
      <p:cxnSp>
        <p:nvCxnSpPr>
          <p:cNvPr id="40" name="AutoShape 5"/>
          <p:cNvCxnSpPr>
            <a:cxnSpLocks noChangeShapeType="1"/>
          </p:cNvCxnSpPr>
          <p:nvPr/>
        </p:nvCxnSpPr>
        <p:spPr bwMode="auto">
          <a:xfrm>
            <a:off x="0" y="12089432"/>
            <a:ext cx="9601200" cy="0"/>
          </a:xfrm>
          <a:prstGeom prst="straightConnector1">
            <a:avLst/>
          </a:prstGeom>
          <a:noFill/>
          <a:ln w="38100">
            <a:solidFill>
              <a:schemeClr val="accent1">
                <a:lumMod val="7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2" name="Kép 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8489" y="12138457"/>
            <a:ext cx="888833" cy="646458"/>
          </a:xfrm>
          <a:prstGeom prst="rect">
            <a:avLst/>
          </a:prstGeom>
        </p:spPr>
      </p:pic>
      <p:pic>
        <p:nvPicPr>
          <p:cNvPr id="3" name="Kép 2"/>
          <p:cNvPicPr>
            <a:picLocks noChangeAspect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49" t="20183" r="19550" b="18259"/>
          <a:stretch/>
        </p:blipFill>
        <p:spPr>
          <a:xfrm>
            <a:off x="226961" y="12164746"/>
            <a:ext cx="592210" cy="636204"/>
          </a:xfrm>
          <a:prstGeom prst="rect">
            <a:avLst/>
          </a:prstGeom>
        </p:spPr>
      </p:pic>
      <p:pic>
        <p:nvPicPr>
          <p:cNvPr id="4" name="Kép 3"/>
          <p:cNvPicPr>
            <a:picLocks noChangeAspect="1"/>
          </p:cNvPicPr>
          <p:nvPr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64" t="19933" r="15441" b="18154"/>
          <a:stretch/>
        </p:blipFill>
        <p:spPr>
          <a:xfrm>
            <a:off x="1328182" y="12151960"/>
            <a:ext cx="685314" cy="619452"/>
          </a:xfrm>
          <a:prstGeom prst="rect">
            <a:avLst/>
          </a:prstGeom>
        </p:spPr>
      </p:pic>
      <p:pic>
        <p:nvPicPr>
          <p:cNvPr id="20" name="Kép 19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1553" y="12188683"/>
            <a:ext cx="445950" cy="53068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2180</Words>
  <Application>Microsoft Office PowerPoint</Application>
  <PresentationFormat>A3 (297x420 mm)</PresentationFormat>
  <Paragraphs>81</Paragraphs>
  <Slides>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7" baseType="lpstr">
      <vt:lpstr>Arial</vt:lpstr>
      <vt:lpstr>Calibri</vt:lpstr>
      <vt:lpstr>Felix Titling</vt:lpstr>
      <vt:lpstr>Times New Roman</vt:lpstr>
      <vt:lpstr>Verdana</vt:lpstr>
      <vt:lpstr>Office-téma</vt:lpstr>
      <vt:lpstr>A tudomány kapujában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tudomány kapujában</dc:title>
  <cp:lastModifiedBy>Judit Szakos</cp:lastModifiedBy>
  <cp:revision>9</cp:revision>
  <dcterms:modified xsi:type="dcterms:W3CDTF">2018-09-18T07:16:43Z</dcterms:modified>
</cp:coreProperties>
</file>