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3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105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0" r:id="rId12"/>
    <p:sldLayoutId id="2147483656" r:id="rId13"/>
    <p:sldLayoutId id="21474836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660399"/>
            <a:ext cx="7772400" cy="1470025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KÖFOP-2.1.2-VEKOP-15- 2016-00001 </a:t>
            </a:r>
            <a:b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 kormányzást megalapozó közszolgálat-fejlesztés</a:t>
            </a:r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6662" y="2996952"/>
            <a:ext cx="6400800" cy="2232248"/>
          </a:xfrm>
        </p:spPr>
        <p:txBody>
          <a:bodyPr>
            <a:normAutofit fontScale="85000" lnSpcReduction="20000"/>
          </a:bodyPr>
          <a:lstStyle/>
          <a:p>
            <a:r>
              <a:rPr lang="hu-HU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Széchenyi és a közszolgálati </a:t>
            </a:r>
            <a:r>
              <a:rPr lang="hu-HU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ethosz</a:t>
            </a:r>
          </a:p>
          <a:p>
            <a:r>
              <a:rPr lang="hu-HU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hu-HU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Horváth Attila</a:t>
            </a:r>
            <a:endParaRPr lang="hu-HU" sz="3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2016. 11. </a:t>
            </a:r>
            <a:r>
              <a:rPr lang="hu-HU" alt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22533" name="Picture 5" descr="300px-A_Nemzeti_Casino_%C3%A9p%C3%BClete_Re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7173" name="Picture 5" descr="Képtalálat a következ&amp;odblac;re: „Széchenyi Istvá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819150"/>
            <a:ext cx="6121400" cy="76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5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6389" name="Picture 5" descr="Képtalálat a következ&amp;odblac;re: „széchenyi istván lóversen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9461" name="Picture 5" descr="Képtalálat a következ&amp;odblac;re: „Széchenyi István Lánchíd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9221" name="Picture 5" descr="Képtalálat a következ&amp;odblac;re: „Széchenyi István g&amp;odblac;zhajóz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39941" name="Picture 5" descr="Képtalálat a következ&amp;odblac;re: „széchenyi istván gépgyá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0245" name="Picture 5" descr="%C3%93budai_Haj%C3%B3gy%C3%A1r_-_Vas%C3%A1rnapi_%C3%9Ajs%C3%A1g_1857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1269" name="Picture 5" descr="Képtalálat a következ&amp;odblac;re: „Széchenyi István g&amp;odblac;zhajóz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23557" name="Picture 5" descr="Képtalálat a következ&amp;odblac;re: „Széchenyi István vaskapú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24581" name="Picture 5" descr="Képtalálat a következ&amp;odblac;re: „Széchenyi István vaskapú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21509" name="Picture 5" descr="Képtalálat a következ&amp;odblac;re: „széchenyi istván utazása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048375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2293" name="Picture 5" descr="szech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31749" name="Picture 5" descr="Képtalálat a következ&amp;odblac;re: „széchenyi istván tisza szabályozás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674688"/>
            <a:ext cx="9467850" cy="75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30725" name="Picture 5" descr="Képtalálat a következ&amp;odblac;re: „széchenyi istván tudományos akadémi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8437" name="Picture 5" descr="Képtalálat a következ&amp;odblac;re: „Széchenyi István Lánchíd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5125" name="Picture 5" descr="Képtalálat a következ&amp;odblac;re: „Széchenyi Istvá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7413" name="Picture 5" descr="Képtalálat a következ&amp;odblac;re: „Széchenyi István Lánchíd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37893" name="Picture 5" descr="fff6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26629" name="Picture 5" descr="Képtalálat a következ&amp;odblac;re: „Széchenyi István g&amp;odblac;zmalo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6149" name="Picture 5" descr="Képtalálat a következ&amp;odblac;re: „Széchenyi István g&amp;odblac;zhajóz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38917" name="Picture 5" descr="fff6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33797" name="Picture 5" descr="Képtalálat a következ&amp;odblac;re: „széchenyi istvá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7"/>
            <a:ext cx="482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32773" name="Picture 5" descr="Képtalálat a következ&amp;odblac;re: „mészáros lázá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" y="24226"/>
            <a:ext cx="5057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29700" name="Picture 4" descr="Képtalálat a következ&amp;odblac;re: „széchenyi istván közlekedés fejlesztés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5365" name="Picture 5" descr="Képtalálat a következ&amp;odblac;re: „Széchenyi István g&amp;odblac;zhajóz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9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25605" name="Picture 5" descr="Képtalálat a következ&amp;odblac;re: „Széchenyi István vaskapú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" y="-458788"/>
            <a:ext cx="5113337" cy="73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8197" name="Picture 5" descr="Képtalálat a következ&amp;odblac;re: „Széchenyi Istvá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4341" name="Picture 5" descr="Képtalálat a következ&amp;odblac;re: „Széchenyi István g&amp;odblac;zhajóz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27653" name="Picture 5" descr="Képtalálat a következ&amp;odblac;re: „széchenyi istván tudományos akadémi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36869" name="Picture 5" descr="Képtalálat a következ&amp;odblac;re: „Széchenyi részvénytársasá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171450"/>
            <a:ext cx="80645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21</Words>
  <Application>Microsoft Office PowerPoint</Application>
  <PresentationFormat>Diavetítés a képernyőre (4:3 oldalarány)</PresentationFormat>
  <Paragraphs>8</Paragraphs>
  <Slides>31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Office-téma</vt:lpstr>
      <vt:lpstr>KÖFOP-2.1.2-VEKOP-15- 2016-00001  A jó kormányzást megalapozó közszolgálat-fejlesztés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egeresiz</cp:lastModifiedBy>
  <cp:revision>51</cp:revision>
  <dcterms:created xsi:type="dcterms:W3CDTF">2014-03-03T11:13:53Z</dcterms:created>
  <dcterms:modified xsi:type="dcterms:W3CDTF">2016-11-15T12:57:19Z</dcterms:modified>
</cp:coreProperties>
</file>