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039DC0-BC5A-439A-ACCD-D31D20B9503A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hu-HU"/>
        </a:p>
      </dgm:t>
    </dgm:pt>
    <dgm:pt modelId="{6F9651E7-6B12-456E-AD2C-516318B2A715}">
      <dgm:prSet phldrT="[Szöveg]"/>
      <dgm:spPr/>
      <dgm:t>
        <a:bodyPr/>
        <a:lstStyle/>
        <a:p>
          <a:r>
            <a:rPr lang="hu-HU" dirty="0" smtClean="0"/>
            <a:t>Szerződés</a:t>
          </a:r>
          <a:endParaRPr lang="hu-HU" dirty="0"/>
        </a:p>
      </dgm:t>
    </dgm:pt>
    <dgm:pt modelId="{4FA7A640-E352-475F-9DB1-5DFC53E80256}" type="parTrans" cxnId="{560A6DFD-0EE9-4571-BE25-F2E2EBE7DC8B}">
      <dgm:prSet/>
      <dgm:spPr/>
      <dgm:t>
        <a:bodyPr/>
        <a:lstStyle/>
        <a:p>
          <a:endParaRPr lang="hu-HU"/>
        </a:p>
      </dgm:t>
    </dgm:pt>
    <dgm:pt modelId="{575EB254-A6AD-4CD4-9E06-ED1807A9A633}" type="sibTrans" cxnId="{560A6DFD-0EE9-4571-BE25-F2E2EBE7DC8B}">
      <dgm:prSet/>
      <dgm:spPr/>
      <dgm:t>
        <a:bodyPr/>
        <a:lstStyle/>
        <a:p>
          <a:endParaRPr lang="hu-HU"/>
        </a:p>
      </dgm:t>
    </dgm:pt>
    <dgm:pt modelId="{831BA725-29B1-4338-8E3B-8A99522C99F2}" type="asst">
      <dgm:prSet phldrT="[Szöveg]"/>
      <dgm:spPr/>
      <dgm:t>
        <a:bodyPr/>
        <a:lstStyle/>
        <a:p>
          <a:r>
            <a:rPr lang="hu-HU" dirty="0" smtClean="0"/>
            <a:t>Jogügylet</a:t>
          </a:r>
          <a:endParaRPr lang="hu-HU" dirty="0"/>
        </a:p>
      </dgm:t>
    </dgm:pt>
    <dgm:pt modelId="{18A2A44B-8F24-4A6D-9AD9-C385BC181D04}" type="parTrans" cxnId="{5414590C-0560-4D5E-9889-4F3DFC1B8574}">
      <dgm:prSet/>
      <dgm:spPr/>
      <dgm:t>
        <a:bodyPr/>
        <a:lstStyle/>
        <a:p>
          <a:endParaRPr lang="hu-HU"/>
        </a:p>
      </dgm:t>
    </dgm:pt>
    <dgm:pt modelId="{96F8EEE5-825F-463D-B797-6942EED89FCB}" type="sibTrans" cxnId="{5414590C-0560-4D5E-9889-4F3DFC1B8574}">
      <dgm:prSet/>
      <dgm:spPr/>
      <dgm:t>
        <a:bodyPr/>
        <a:lstStyle/>
        <a:p>
          <a:endParaRPr lang="hu-HU"/>
        </a:p>
      </dgm:t>
    </dgm:pt>
    <dgm:pt modelId="{C5241410-A82D-4CE9-864D-77DC44831152}">
      <dgm:prSet phldrT="[Szöveg]"/>
      <dgm:spPr/>
      <dgm:t>
        <a:bodyPr/>
        <a:lstStyle/>
        <a:p>
          <a:r>
            <a:rPr lang="hu-HU" dirty="0" smtClean="0"/>
            <a:t>Felek</a:t>
          </a:r>
          <a:endParaRPr lang="hu-HU" dirty="0"/>
        </a:p>
      </dgm:t>
    </dgm:pt>
    <dgm:pt modelId="{92768EE7-3DAD-4CF3-A845-762678D632F4}" type="parTrans" cxnId="{BE249738-87A7-4A64-B9F0-23611136D9F4}">
      <dgm:prSet/>
      <dgm:spPr/>
      <dgm:t>
        <a:bodyPr/>
        <a:lstStyle/>
        <a:p>
          <a:endParaRPr lang="hu-HU"/>
        </a:p>
      </dgm:t>
    </dgm:pt>
    <dgm:pt modelId="{6CE412C3-E24A-4DAD-A2E2-B9E643EECC1C}" type="sibTrans" cxnId="{BE249738-87A7-4A64-B9F0-23611136D9F4}">
      <dgm:prSet/>
      <dgm:spPr/>
      <dgm:t>
        <a:bodyPr/>
        <a:lstStyle/>
        <a:p>
          <a:endParaRPr lang="hu-HU"/>
        </a:p>
      </dgm:t>
    </dgm:pt>
    <dgm:pt modelId="{3310B0EC-01D1-43F6-9AEE-971E00A6701D}">
      <dgm:prSet phldrT="[Szöveg]"/>
      <dgm:spPr/>
      <dgm:t>
        <a:bodyPr/>
        <a:lstStyle/>
        <a:p>
          <a:r>
            <a:rPr lang="hu-HU" dirty="0" smtClean="0"/>
            <a:t>Akarategység</a:t>
          </a:r>
          <a:endParaRPr lang="hu-HU" dirty="0"/>
        </a:p>
      </dgm:t>
    </dgm:pt>
    <dgm:pt modelId="{EC14C0CA-1911-46CB-8CEB-EB134F716FF9}" type="parTrans" cxnId="{9F33327C-01B9-410F-8878-0911D270E2AA}">
      <dgm:prSet/>
      <dgm:spPr/>
      <dgm:t>
        <a:bodyPr/>
        <a:lstStyle/>
        <a:p>
          <a:endParaRPr lang="hu-HU"/>
        </a:p>
      </dgm:t>
    </dgm:pt>
    <dgm:pt modelId="{C6125087-5EE0-4A79-A0FF-0C9D73A3D235}" type="sibTrans" cxnId="{9F33327C-01B9-410F-8878-0911D270E2AA}">
      <dgm:prSet/>
      <dgm:spPr/>
      <dgm:t>
        <a:bodyPr/>
        <a:lstStyle/>
        <a:p>
          <a:endParaRPr lang="hu-HU"/>
        </a:p>
      </dgm:t>
    </dgm:pt>
    <dgm:pt modelId="{78548D03-A96D-4BD0-844B-316EFFF27A17}">
      <dgm:prSet phldrT="[Szöveg]"/>
      <dgm:spPr/>
      <dgm:t>
        <a:bodyPr/>
        <a:lstStyle/>
        <a:p>
          <a:r>
            <a:rPr lang="hu-HU" dirty="0" smtClean="0"/>
            <a:t>Nyilatkozat</a:t>
          </a:r>
          <a:endParaRPr lang="hu-HU" dirty="0"/>
        </a:p>
      </dgm:t>
    </dgm:pt>
    <dgm:pt modelId="{B9D4CA59-CBB5-4346-BFE9-E63B4D4C804B}" type="parTrans" cxnId="{49F4AC20-2386-4D63-BCFD-3523A8F3CA03}">
      <dgm:prSet/>
      <dgm:spPr/>
      <dgm:t>
        <a:bodyPr/>
        <a:lstStyle/>
        <a:p>
          <a:endParaRPr lang="hu-HU"/>
        </a:p>
      </dgm:t>
    </dgm:pt>
    <dgm:pt modelId="{E2FACB17-5959-47FA-ACF5-D3A9135E1679}" type="sibTrans" cxnId="{49F4AC20-2386-4D63-BCFD-3523A8F3CA03}">
      <dgm:prSet/>
      <dgm:spPr/>
      <dgm:t>
        <a:bodyPr/>
        <a:lstStyle/>
        <a:p>
          <a:endParaRPr lang="hu-HU"/>
        </a:p>
      </dgm:t>
    </dgm:pt>
    <dgm:pt modelId="{5B27CD03-21FB-4B90-B0FF-1AE711649B5F}">
      <dgm:prSet phldrT="[Szöveg]"/>
      <dgm:spPr/>
      <dgm:t>
        <a:bodyPr/>
        <a:lstStyle/>
        <a:p>
          <a:r>
            <a:rPr lang="hu-HU" dirty="0" smtClean="0"/>
            <a:t>Szándék</a:t>
          </a:r>
          <a:endParaRPr lang="hu-HU" dirty="0"/>
        </a:p>
      </dgm:t>
    </dgm:pt>
    <dgm:pt modelId="{04B4A71B-BE0F-4438-A411-8687B9BCBFBB}" type="parTrans" cxnId="{41FC7A65-F1A4-43D0-85F5-B9A2E9D42E3A}">
      <dgm:prSet/>
      <dgm:spPr/>
      <dgm:t>
        <a:bodyPr/>
        <a:lstStyle/>
        <a:p>
          <a:endParaRPr lang="hu-HU"/>
        </a:p>
      </dgm:t>
    </dgm:pt>
    <dgm:pt modelId="{FAEBE3DC-0CBC-43BE-B544-047690BD11E6}" type="sibTrans" cxnId="{41FC7A65-F1A4-43D0-85F5-B9A2E9D42E3A}">
      <dgm:prSet/>
      <dgm:spPr/>
      <dgm:t>
        <a:bodyPr/>
        <a:lstStyle/>
        <a:p>
          <a:endParaRPr lang="hu-HU"/>
        </a:p>
      </dgm:t>
    </dgm:pt>
    <dgm:pt modelId="{CB8D099A-545C-458B-9F25-204118DB684C}">
      <dgm:prSet phldrT="[Szöveg]"/>
      <dgm:spPr/>
      <dgm:t>
        <a:bodyPr/>
        <a:lstStyle/>
        <a:p>
          <a:r>
            <a:rPr lang="hu-HU" dirty="0" smtClean="0"/>
            <a:t>Joghatás kiváltása</a:t>
          </a:r>
          <a:endParaRPr lang="hu-HU" dirty="0"/>
        </a:p>
      </dgm:t>
    </dgm:pt>
    <dgm:pt modelId="{8399688D-ACA0-4FE1-BA57-CA97CE8AAB82}" type="parTrans" cxnId="{064B390E-5364-4940-B3BB-8D82F6F4A070}">
      <dgm:prSet/>
      <dgm:spPr/>
      <dgm:t>
        <a:bodyPr/>
        <a:lstStyle/>
        <a:p>
          <a:endParaRPr lang="hu-HU"/>
        </a:p>
      </dgm:t>
    </dgm:pt>
    <dgm:pt modelId="{C294DE45-0A1C-4856-BE75-9C34E2F82EAF}" type="sibTrans" cxnId="{064B390E-5364-4940-B3BB-8D82F6F4A070}">
      <dgm:prSet/>
      <dgm:spPr/>
      <dgm:t>
        <a:bodyPr/>
        <a:lstStyle/>
        <a:p>
          <a:endParaRPr lang="hu-HU"/>
        </a:p>
      </dgm:t>
    </dgm:pt>
    <dgm:pt modelId="{04E7368B-5F39-4635-93C4-EAFB4899E68B}">
      <dgm:prSet phldrT="[Szöveg]"/>
      <dgm:spPr/>
      <dgm:t>
        <a:bodyPr/>
        <a:lstStyle/>
        <a:p>
          <a:r>
            <a:rPr lang="hu-HU" dirty="0" smtClean="0"/>
            <a:t>Legalább 2 fél</a:t>
          </a:r>
          <a:endParaRPr lang="hu-HU" dirty="0"/>
        </a:p>
      </dgm:t>
    </dgm:pt>
    <dgm:pt modelId="{CC05AB1C-2760-450A-8FF8-5D313EAD0A0F}" type="parTrans" cxnId="{BF56B876-667B-43EB-BA66-504D8930EC7E}">
      <dgm:prSet/>
      <dgm:spPr/>
      <dgm:t>
        <a:bodyPr/>
        <a:lstStyle/>
        <a:p>
          <a:endParaRPr lang="hu-HU"/>
        </a:p>
      </dgm:t>
    </dgm:pt>
    <dgm:pt modelId="{C5FF61AF-9361-4611-8D0C-327888AB6EA1}" type="sibTrans" cxnId="{BF56B876-667B-43EB-BA66-504D8930EC7E}">
      <dgm:prSet/>
      <dgm:spPr/>
      <dgm:t>
        <a:bodyPr/>
        <a:lstStyle/>
        <a:p>
          <a:endParaRPr lang="hu-HU"/>
        </a:p>
      </dgm:t>
    </dgm:pt>
    <dgm:pt modelId="{F77E51DE-08C2-4C49-8E13-5A98B53194C6}">
      <dgm:prSet phldrT="[Szöveg]"/>
      <dgm:spPr/>
      <dgm:t>
        <a:bodyPr/>
        <a:lstStyle/>
        <a:p>
          <a:r>
            <a:rPr lang="hu-HU" dirty="0" smtClean="0"/>
            <a:t>Külvilág számára érzékelhető</a:t>
          </a:r>
          <a:endParaRPr lang="hu-HU" dirty="0"/>
        </a:p>
      </dgm:t>
    </dgm:pt>
    <dgm:pt modelId="{036E8A1E-08F0-4EFE-A0E2-2F1DB073976E}" type="parTrans" cxnId="{E9D8F827-FD78-4689-8151-7868555E3CFC}">
      <dgm:prSet/>
      <dgm:spPr/>
      <dgm:t>
        <a:bodyPr/>
        <a:lstStyle/>
        <a:p>
          <a:endParaRPr lang="hu-HU"/>
        </a:p>
      </dgm:t>
    </dgm:pt>
    <dgm:pt modelId="{CB79C94A-E1A6-4F21-BB28-973D760BC918}" type="sibTrans" cxnId="{E9D8F827-FD78-4689-8151-7868555E3CFC}">
      <dgm:prSet/>
      <dgm:spPr/>
      <dgm:t>
        <a:bodyPr/>
        <a:lstStyle/>
        <a:p>
          <a:endParaRPr lang="hu-HU"/>
        </a:p>
      </dgm:t>
    </dgm:pt>
    <dgm:pt modelId="{1459DEDC-C562-4C25-B813-05D3E94793C9}">
      <dgm:prSet phldrT="[Szöveg]"/>
      <dgm:spPr/>
      <dgm:t>
        <a:bodyPr/>
        <a:lstStyle/>
        <a:p>
          <a:r>
            <a:rPr lang="hu-HU" dirty="0" smtClean="0"/>
            <a:t>Lényeges kérdésekben</a:t>
          </a:r>
          <a:endParaRPr lang="hu-HU" dirty="0"/>
        </a:p>
      </dgm:t>
    </dgm:pt>
    <dgm:pt modelId="{B24B7765-C232-4160-9C0A-A7772C94CA6D}" type="parTrans" cxnId="{3DB618DC-D7BD-4397-88FE-536B1F88075A}">
      <dgm:prSet/>
      <dgm:spPr/>
      <dgm:t>
        <a:bodyPr/>
        <a:lstStyle/>
        <a:p>
          <a:endParaRPr lang="hu-HU"/>
        </a:p>
      </dgm:t>
    </dgm:pt>
    <dgm:pt modelId="{F2D194EA-0D6B-434D-9F29-FED2BE446778}" type="sibTrans" cxnId="{3DB618DC-D7BD-4397-88FE-536B1F88075A}">
      <dgm:prSet/>
      <dgm:spPr/>
      <dgm:t>
        <a:bodyPr/>
        <a:lstStyle/>
        <a:p>
          <a:endParaRPr lang="hu-HU"/>
        </a:p>
      </dgm:t>
    </dgm:pt>
    <dgm:pt modelId="{698E3E9F-B9F6-42BE-BEEA-33F801CD1A3F}">
      <dgm:prSet phldrT="[Szöveg]"/>
      <dgm:spPr/>
      <dgm:t>
        <a:bodyPr/>
        <a:lstStyle/>
        <a:p>
          <a:r>
            <a:rPr lang="hu-HU" dirty="0" smtClean="0"/>
            <a:t>Általában nem kötött alakilag</a:t>
          </a:r>
          <a:endParaRPr lang="hu-HU" dirty="0"/>
        </a:p>
      </dgm:t>
    </dgm:pt>
    <dgm:pt modelId="{5FFF15C3-189A-4619-A80C-9DE634B0E1B4}" type="parTrans" cxnId="{B55028B5-FFBD-45CC-98C2-CD36EE9791B4}">
      <dgm:prSet/>
      <dgm:spPr/>
      <dgm:t>
        <a:bodyPr/>
        <a:lstStyle/>
        <a:p>
          <a:endParaRPr lang="hu-HU"/>
        </a:p>
      </dgm:t>
    </dgm:pt>
    <dgm:pt modelId="{E1E8B4BB-5583-4422-A812-AF60F7A275EF}" type="sibTrans" cxnId="{B55028B5-FFBD-45CC-98C2-CD36EE9791B4}">
      <dgm:prSet/>
      <dgm:spPr/>
      <dgm:t>
        <a:bodyPr/>
        <a:lstStyle/>
        <a:p>
          <a:endParaRPr lang="hu-HU"/>
        </a:p>
      </dgm:t>
    </dgm:pt>
    <dgm:pt modelId="{11C64E32-6B57-451C-8122-A10BFD564BF6}" type="pres">
      <dgm:prSet presAssocID="{43039DC0-BC5A-439A-ACCD-D31D20B950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1AC11D18-DC4F-45BD-9CF1-DD068FFFAE7C}" type="pres">
      <dgm:prSet presAssocID="{6F9651E7-6B12-456E-AD2C-516318B2A715}" presName="hierRoot1" presStyleCnt="0">
        <dgm:presLayoutVars>
          <dgm:hierBranch val="init"/>
        </dgm:presLayoutVars>
      </dgm:prSet>
      <dgm:spPr/>
    </dgm:pt>
    <dgm:pt modelId="{25F9B56C-D503-46D4-B2A3-FCA63CF88B2F}" type="pres">
      <dgm:prSet presAssocID="{6F9651E7-6B12-456E-AD2C-516318B2A715}" presName="rootComposite1" presStyleCnt="0"/>
      <dgm:spPr/>
    </dgm:pt>
    <dgm:pt modelId="{359602A3-4E9E-47C0-AA28-A559A217AEFB}" type="pres">
      <dgm:prSet presAssocID="{6F9651E7-6B12-456E-AD2C-516318B2A7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A0D1F91-9A1C-4362-B2EC-70E5B8E4EE84}" type="pres">
      <dgm:prSet presAssocID="{6F9651E7-6B12-456E-AD2C-516318B2A715}" presName="rootConnector1" presStyleLbl="node1" presStyleIdx="0" presStyleCnt="0"/>
      <dgm:spPr/>
      <dgm:t>
        <a:bodyPr/>
        <a:lstStyle/>
        <a:p>
          <a:endParaRPr lang="hu-HU"/>
        </a:p>
      </dgm:t>
    </dgm:pt>
    <dgm:pt modelId="{EA99FA88-1BCF-4722-B97C-5E5AA09C7B48}" type="pres">
      <dgm:prSet presAssocID="{6F9651E7-6B12-456E-AD2C-516318B2A715}" presName="hierChild2" presStyleCnt="0"/>
      <dgm:spPr/>
    </dgm:pt>
    <dgm:pt modelId="{496F1AF0-1B9F-4A81-A6B9-F519FD2269FC}" type="pres">
      <dgm:prSet presAssocID="{92768EE7-3DAD-4CF3-A845-762678D632F4}" presName="Name37" presStyleLbl="parChTrans1D2" presStyleIdx="0" presStyleCnt="5"/>
      <dgm:spPr/>
      <dgm:t>
        <a:bodyPr/>
        <a:lstStyle/>
        <a:p>
          <a:endParaRPr lang="hu-HU"/>
        </a:p>
      </dgm:t>
    </dgm:pt>
    <dgm:pt modelId="{65A8181E-09F0-48A7-A5A3-89394862D4C4}" type="pres">
      <dgm:prSet presAssocID="{C5241410-A82D-4CE9-864D-77DC44831152}" presName="hierRoot2" presStyleCnt="0">
        <dgm:presLayoutVars>
          <dgm:hierBranch val="init"/>
        </dgm:presLayoutVars>
      </dgm:prSet>
      <dgm:spPr/>
    </dgm:pt>
    <dgm:pt modelId="{4524F1C8-26B0-494C-B318-BD64587DFA90}" type="pres">
      <dgm:prSet presAssocID="{C5241410-A82D-4CE9-864D-77DC44831152}" presName="rootComposite" presStyleCnt="0"/>
      <dgm:spPr/>
    </dgm:pt>
    <dgm:pt modelId="{36D31DDC-003B-460D-9439-EE555832052B}" type="pres">
      <dgm:prSet presAssocID="{C5241410-A82D-4CE9-864D-77DC4483115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F4E13D2-393D-40C1-B1FC-69A80B09C93B}" type="pres">
      <dgm:prSet presAssocID="{C5241410-A82D-4CE9-864D-77DC44831152}" presName="rootConnector" presStyleLbl="node2" presStyleIdx="0" presStyleCnt="4"/>
      <dgm:spPr/>
      <dgm:t>
        <a:bodyPr/>
        <a:lstStyle/>
        <a:p>
          <a:endParaRPr lang="hu-HU"/>
        </a:p>
      </dgm:t>
    </dgm:pt>
    <dgm:pt modelId="{9F7C4292-B216-4224-8073-49695523510E}" type="pres">
      <dgm:prSet presAssocID="{C5241410-A82D-4CE9-864D-77DC44831152}" presName="hierChild4" presStyleCnt="0"/>
      <dgm:spPr/>
    </dgm:pt>
    <dgm:pt modelId="{0D9742D2-ADF5-40E0-8792-2427266CF329}" type="pres">
      <dgm:prSet presAssocID="{CC05AB1C-2760-450A-8FF8-5D313EAD0A0F}" presName="Name37" presStyleLbl="parChTrans1D3" presStyleIdx="0" presStyleCnt="5"/>
      <dgm:spPr/>
      <dgm:t>
        <a:bodyPr/>
        <a:lstStyle/>
        <a:p>
          <a:endParaRPr lang="hu-HU"/>
        </a:p>
      </dgm:t>
    </dgm:pt>
    <dgm:pt modelId="{DA7783AF-F911-4D64-85AD-6A00750B5CFD}" type="pres">
      <dgm:prSet presAssocID="{04E7368B-5F39-4635-93C4-EAFB4899E68B}" presName="hierRoot2" presStyleCnt="0">
        <dgm:presLayoutVars>
          <dgm:hierBranch val="init"/>
        </dgm:presLayoutVars>
      </dgm:prSet>
      <dgm:spPr/>
    </dgm:pt>
    <dgm:pt modelId="{C1A3C118-98BE-40C7-87E9-ABC6D205183A}" type="pres">
      <dgm:prSet presAssocID="{04E7368B-5F39-4635-93C4-EAFB4899E68B}" presName="rootComposite" presStyleCnt="0"/>
      <dgm:spPr/>
    </dgm:pt>
    <dgm:pt modelId="{3C437EF2-6776-434B-A304-A733BC6ABCDD}" type="pres">
      <dgm:prSet presAssocID="{04E7368B-5F39-4635-93C4-EAFB4899E68B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8051C7B-FC92-4CB5-BA7C-81F3C51995BF}" type="pres">
      <dgm:prSet presAssocID="{04E7368B-5F39-4635-93C4-EAFB4899E68B}" presName="rootConnector" presStyleLbl="node3" presStyleIdx="0" presStyleCnt="5"/>
      <dgm:spPr/>
      <dgm:t>
        <a:bodyPr/>
        <a:lstStyle/>
        <a:p>
          <a:endParaRPr lang="hu-HU"/>
        </a:p>
      </dgm:t>
    </dgm:pt>
    <dgm:pt modelId="{166E4E66-D882-4311-A69B-A9B8FC92B40C}" type="pres">
      <dgm:prSet presAssocID="{04E7368B-5F39-4635-93C4-EAFB4899E68B}" presName="hierChild4" presStyleCnt="0"/>
      <dgm:spPr/>
    </dgm:pt>
    <dgm:pt modelId="{5ED1027C-E801-43DB-9145-F3BDC7791248}" type="pres">
      <dgm:prSet presAssocID="{04E7368B-5F39-4635-93C4-EAFB4899E68B}" presName="hierChild5" presStyleCnt="0"/>
      <dgm:spPr/>
    </dgm:pt>
    <dgm:pt modelId="{8C0AC35C-7764-4863-88F8-919FF5EAE74C}" type="pres">
      <dgm:prSet presAssocID="{C5241410-A82D-4CE9-864D-77DC44831152}" presName="hierChild5" presStyleCnt="0"/>
      <dgm:spPr/>
    </dgm:pt>
    <dgm:pt modelId="{65AFDEE6-9116-4A7D-AEAB-3B780E1D1CE3}" type="pres">
      <dgm:prSet presAssocID="{EC14C0CA-1911-46CB-8CEB-EB134F716FF9}" presName="Name37" presStyleLbl="parChTrans1D2" presStyleIdx="1" presStyleCnt="5"/>
      <dgm:spPr/>
      <dgm:t>
        <a:bodyPr/>
        <a:lstStyle/>
        <a:p>
          <a:endParaRPr lang="hu-HU"/>
        </a:p>
      </dgm:t>
    </dgm:pt>
    <dgm:pt modelId="{CB837ABB-D595-472A-8C31-D9A4E31597D5}" type="pres">
      <dgm:prSet presAssocID="{3310B0EC-01D1-43F6-9AEE-971E00A6701D}" presName="hierRoot2" presStyleCnt="0">
        <dgm:presLayoutVars>
          <dgm:hierBranch val="init"/>
        </dgm:presLayoutVars>
      </dgm:prSet>
      <dgm:spPr/>
    </dgm:pt>
    <dgm:pt modelId="{482C5157-79C7-492F-ABDD-F908A62B4FC1}" type="pres">
      <dgm:prSet presAssocID="{3310B0EC-01D1-43F6-9AEE-971E00A6701D}" presName="rootComposite" presStyleCnt="0"/>
      <dgm:spPr/>
    </dgm:pt>
    <dgm:pt modelId="{E523E0C1-4489-4168-BBF9-1F607FC8C274}" type="pres">
      <dgm:prSet presAssocID="{3310B0EC-01D1-43F6-9AEE-971E00A6701D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4DDAC8A-02FA-49A4-8BCA-8582D097BF85}" type="pres">
      <dgm:prSet presAssocID="{3310B0EC-01D1-43F6-9AEE-971E00A6701D}" presName="rootConnector" presStyleLbl="node2" presStyleIdx="1" presStyleCnt="4"/>
      <dgm:spPr/>
      <dgm:t>
        <a:bodyPr/>
        <a:lstStyle/>
        <a:p>
          <a:endParaRPr lang="hu-HU"/>
        </a:p>
      </dgm:t>
    </dgm:pt>
    <dgm:pt modelId="{2960689A-5FD4-4FB2-9E8B-F428C265FCE2}" type="pres">
      <dgm:prSet presAssocID="{3310B0EC-01D1-43F6-9AEE-971E00A6701D}" presName="hierChild4" presStyleCnt="0"/>
      <dgm:spPr/>
    </dgm:pt>
    <dgm:pt modelId="{2B53370E-B229-4A14-88A0-7D2945690B39}" type="pres">
      <dgm:prSet presAssocID="{B24B7765-C232-4160-9C0A-A7772C94CA6D}" presName="Name37" presStyleLbl="parChTrans1D3" presStyleIdx="1" presStyleCnt="5"/>
      <dgm:spPr/>
      <dgm:t>
        <a:bodyPr/>
        <a:lstStyle/>
        <a:p>
          <a:endParaRPr lang="hu-HU"/>
        </a:p>
      </dgm:t>
    </dgm:pt>
    <dgm:pt modelId="{DDB8A45A-8E0A-47EB-8944-820FC22EB214}" type="pres">
      <dgm:prSet presAssocID="{1459DEDC-C562-4C25-B813-05D3E94793C9}" presName="hierRoot2" presStyleCnt="0">
        <dgm:presLayoutVars>
          <dgm:hierBranch val="init"/>
        </dgm:presLayoutVars>
      </dgm:prSet>
      <dgm:spPr/>
    </dgm:pt>
    <dgm:pt modelId="{6FE681EE-8E17-42E9-9148-3DC53B8BB940}" type="pres">
      <dgm:prSet presAssocID="{1459DEDC-C562-4C25-B813-05D3E94793C9}" presName="rootComposite" presStyleCnt="0"/>
      <dgm:spPr/>
    </dgm:pt>
    <dgm:pt modelId="{FBD27FE6-B0D6-4E33-BFC7-B12BF9AB4887}" type="pres">
      <dgm:prSet presAssocID="{1459DEDC-C562-4C25-B813-05D3E94793C9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1042F6E-9D09-48A0-9FAB-B56CCE7D13D5}" type="pres">
      <dgm:prSet presAssocID="{1459DEDC-C562-4C25-B813-05D3E94793C9}" presName="rootConnector" presStyleLbl="node3" presStyleIdx="1" presStyleCnt="5"/>
      <dgm:spPr/>
      <dgm:t>
        <a:bodyPr/>
        <a:lstStyle/>
        <a:p>
          <a:endParaRPr lang="hu-HU"/>
        </a:p>
      </dgm:t>
    </dgm:pt>
    <dgm:pt modelId="{CF8B8818-0683-4B8F-9934-5DB662B19DDB}" type="pres">
      <dgm:prSet presAssocID="{1459DEDC-C562-4C25-B813-05D3E94793C9}" presName="hierChild4" presStyleCnt="0"/>
      <dgm:spPr/>
    </dgm:pt>
    <dgm:pt modelId="{3FCA05BD-DC92-48E7-B7A7-FA4BE2D2B7BE}" type="pres">
      <dgm:prSet presAssocID="{1459DEDC-C562-4C25-B813-05D3E94793C9}" presName="hierChild5" presStyleCnt="0"/>
      <dgm:spPr/>
    </dgm:pt>
    <dgm:pt modelId="{A7A931F3-9D8D-4C8F-83AE-9803CDF5D95B}" type="pres">
      <dgm:prSet presAssocID="{3310B0EC-01D1-43F6-9AEE-971E00A6701D}" presName="hierChild5" presStyleCnt="0"/>
      <dgm:spPr/>
    </dgm:pt>
    <dgm:pt modelId="{D2D692AD-2E27-46C4-B28B-8C0A0F18B3B7}" type="pres">
      <dgm:prSet presAssocID="{B9D4CA59-CBB5-4346-BFE9-E63B4D4C804B}" presName="Name37" presStyleLbl="parChTrans1D2" presStyleIdx="2" presStyleCnt="5"/>
      <dgm:spPr/>
      <dgm:t>
        <a:bodyPr/>
        <a:lstStyle/>
        <a:p>
          <a:endParaRPr lang="hu-HU"/>
        </a:p>
      </dgm:t>
    </dgm:pt>
    <dgm:pt modelId="{8916AFDB-4ED5-4821-B073-5FD1B52B61F6}" type="pres">
      <dgm:prSet presAssocID="{78548D03-A96D-4BD0-844B-316EFFF27A17}" presName="hierRoot2" presStyleCnt="0">
        <dgm:presLayoutVars>
          <dgm:hierBranch val="init"/>
        </dgm:presLayoutVars>
      </dgm:prSet>
      <dgm:spPr/>
    </dgm:pt>
    <dgm:pt modelId="{6618E7C0-A52F-4C13-AA13-A2099059F8A4}" type="pres">
      <dgm:prSet presAssocID="{78548D03-A96D-4BD0-844B-316EFFF27A17}" presName="rootComposite" presStyleCnt="0"/>
      <dgm:spPr/>
    </dgm:pt>
    <dgm:pt modelId="{4146A6D5-CD81-4F3B-A95B-57ADBED8DA2C}" type="pres">
      <dgm:prSet presAssocID="{78548D03-A96D-4BD0-844B-316EFFF27A17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1BF3A67-A3E1-4544-81D8-1C18EE674D6F}" type="pres">
      <dgm:prSet presAssocID="{78548D03-A96D-4BD0-844B-316EFFF27A17}" presName="rootConnector" presStyleLbl="node2" presStyleIdx="2" presStyleCnt="4"/>
      <dgm:spPr/>
      <dgm:t>
        <a:bodyPr/>
        <a:lstStyle/>
        <a:p>
          <a:endParaRPr lang="hu-HU"/>
        </a:p>
      </dgm:t>
    </dgm:pt>
    <dgm:pt modelId="{11F4E9C5-3AC7-40CC-80F3-90777EC94656}" type="pres">
      <dgm:prSet presAssocID="{78548D03-A96D-4BD0-844B-316EFFF27A17}" presName="hierChild4" presStyleCnt="0"/>
      <dgm:spPr/>
    </dgm:pt>
    <dgm:pt modelId="{101DAACE-6BA2-4756-B936-4725FC7572EB}" type="pres">
      <dgm:prSet presAssocID="{036E8A1E-08F0-4EFE-A0E2-2F1DB073976E}" presName="Name37" presStyleLbl="parChTrans1D3" presStyleIdx="2" presStyleCnt="5"/>
      <dgm:spPr/>
      <dgm:t>
        <a:bodyPr/>
        <a:lstStyle/>
        <a:p>
          <a:endParaRPr lang="hu-HU"/>
        </a:p>
      </dgm:t>
    </dgm:pt>
    <dgm:pt modelId="{3BCB31F1-6974-4EB2-A30E-46B3C1A8B008}" type="pres">
      <dgm:prSet presAssocID="{F77E51DE-08C2-4C49-8E13-5A98B53194C6}" presName="hierRoot2" presStyleCnt="0">
        <dgm:presLayoutVars>
          <dgm:hierBranch val="init"/>
        </dgm:presLayoutVars>
      </dgm:prSet>
      <dgm:spPr/>
    </dgm:pt>
    <dgm:pt modelId="{379E5CDF-F950-46A8-AB47-F8D2AC5340FD}" type="pres">
      <dgm:prSet presAssocID="{F77E51DE-08C2-4C49-8E13-5A98B53194C6}" presName="rootComposite" presStyleCnt="0"/>
      <dgm:spPr/>
    </dgm:pt>
    <dgm:pt modelId="{0088359B-13FB-4EAC-BBF1-BC4E8075B84E}" type="pres">
      <dgm:prSet presAssocID="{F77E51DE-08C2-4C49-8E13-5A98B53194C6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F73EA53-A357-4D51-AFA5-F083B6A92EBE}" type="pres">
      <dgm:prSet presAssocID="{F77E51DE-08C2-4C49-8E13-5A98B53194C6}" presName="rootConnector" presStyleLbl="node3" presStyleIdx="2" presStyleCnt="5"/>
      <dgm:spPr/>
      <dgm:t>
        <a:bodyPr/>
        <a:lstStyle/>
        <a:p>
          <a:endParaRPr lang="hu-HU"/>
        </a:p>
      </dgm:t>
    </dgm:pt>
    <dgm:pt modelId="{0B409FA6-9C04-4A1F-BED7-09C3F20B7931}" type="pres">
      <dgm:prSet presAssocID="{F77E51DE-08C2-4C49-8E13-5A98B53194C6}" presName="hierChild4" presStyleCnt="0"/>
      <dgm:spPr/>
    </dgm:pt>
    <dgm:pt modelId="{B46B5D52-84D8-4157-A844-638559E41443}" type="pres">
      <dgm:prSet presAssocID="{F77E51DE-08C2-4C49-8E13-5A98B53194C6}" presName="hierChild5" presStyleCnt="0"/>
      <dgm:spPr/>
    </dgm:pt>
    <dgm:pt modelId="{D75925EF-7E02-429F-AA91-F4FF63C7C8E2}" type="pres">
      <dgm:prSet presAssocID="{5FFF15C3-189A-4619-A80C-9DE634B0E1B4}" presName="Name37" presStyleLbl="parChTrans1D3" presStyleIdx="3" presStyleCnt="5"/>
      <dgm:spPr/>
      <dgm:t>
        <a:bodyPr/>
        <a:lstStyle/>
        <a:p>
          <a:endParaRPr lang="hu-HU"/>
        </a:p>
      </dgm:t>
    </dgm:pt>
    <dgm:pt modelId="{0005C61C-2609-424C-8A41-FCB66FD58819}" type="pres">
      <dgm:prSet presAssocID="{698E3E9F-B9F6-42BE-BEEA-33F801CD1A3F}" presName="hierRoot2" presStyleCnt="0">
        <dgm:presLayoutVars>
          <dgm:hierBranch val="init"/>
        </dgm:presLayoutVars>
      </dgm:prSet>
      <dgm:spPr/>
    </dgm:pt>
    <dgm:pt modelId="{687131BB-D12B-4E17-90CC-8A5C79AE761A}" type="pres">
      <dgm:prSet presAssocID="{698E3E9F-B9F6-42BE-BEEA-33F801CD1A3F}" presName="rootComposite" presStyleCnt="0"/>
      <dgm:spPr/>
    </dgm:pt>
    <dgm:pt modelId="{60AA95BC-E795-4CC0-85E2-32BD701CFA1D}" type="pres">
      <dgm:prSet presAssocID="{698E3E9F-B9F6-42BE-BEEA-33F801CD1A3F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F8A1CAF3-5AE7-42E7-B917-655AA00A4DBA}" type="pres">
      <dgm:prSet presAssocID="{698E3E9F-B9F6-42BE-BEEA-33F801CD1A3F}" presName="rootConnector" presStyleLbl="node3" presStyleIdx="3" presStyleCnt="5"/>
      <dgm:spPr/>
      <dgm:t>
        <a:bodyPr/>
        <a:lstStyle/>
        <a:p>
          <a:endParaRPr lang="hu-HU"/>
        </a:p>
      </dgm:t>
    </dgm:pt>
    <dgm:pt modelId="{2A22647F-8A47-4D79-9C2D-0EB2D432D252}" type="pres">
      <dgm:prSet presAssocID="{698E3E9F-B9F6-42BE-BEEA-33F801CD1A3F}" presName="hierChild4" presStyleCnt="0"/>
      <dgm:spPr/>
    </dgm:pt>
    <dgm:pt modelId="{79746820-9D2C-4D06-A56A-AD6DAD50CA58}" type="pres">
      <dgm:prSet presAssocID="{698E3E9F-B9F6-42BE-BEEA-33F801CD1A3F}" presName="hierChild5" presStyleCnt="0"/>
      <dgm:spPr/>
    </dgm:pt>
    <dgm:pt modelId="{D8EC996E-31B7-4E55-BD1A-A05CCFE520A5}" type="pres">
      <dgm:prSet presAssocID="{78548D03-A96D-4BD0-844B-316EFFF27A17}" presName="hierChild5" presStyleCnt="0"/>
      <dgm:spPr/>
    </dgm:pt>
    <dgm:pt modelId="{212741FB-A681-4ADB-98E7-9931BCD43793}" type="pres">
      <dgm:prSet presAssocID="{04B4A71B-BE0F-4438-A411-8687B9BCBFBB}" presName="Name37" presStyleLbl="parChTrans1D2" presStyleIdx="3" presStyleCnt="5"/>
      <dgm:spPr/>
      <dgm:t>
        <a:bodyPr/>
        <a:lstStyle/>
        <a:p>
          <a:endParaRPr lang="hu-HU"/>
        </a:p>
      </dgm:t>
    </dgm:pt>
    <dgm:pt modelId="{88C551E8-A1D3-4C58-9E18-16369B92B79A}" type="pres">
      <dgm:prSet presAssocID="{5B27CD03-21FB-4B90-B0FF-1AE711649B5F}" presName="hierRoot2" presStyleCnt="0">
        <dgm:presLayoutVars>
          <dgm:hierBranch val="init"/>
        </dgm:presLayoutVars>
      </dgm:prSet>
      <dgm:spPr/>
    </dgm:pt>
    <dgm:pt modelId="{AF0A7E29-E28C-4849-83A6-BA1222C07EA6}" type="pres">
      <dgm:prSet presAssocID="{5B27CD03-21FB-4B90-B0FF-1AE711649B5F}" presName="rootComposite" presStyleCnt="0"/>
      <dgm:spPr/>
    </dgm:pt>
    <dgm:pt modelId="{9F368400-65E5-4E16-B26C-2294770FAF99}" type="pres">
      <dgm:prSet presAssocID="{5B27CD03-21FB-4B90-B0FF-1AE711649B5F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2BA7D7D-928A-4BF4-BB84-5F9FEEBBE5F6}" type="pres">
      <dgm:prSet presAssocID="{5B27CD03-21FB-4B90-B0FF-1AE711649B5F}" presName="rootConnector" presStyleLbl="node2" presStyleIdx="3" presStyleCnt="4"/>
      <dgm:spPr/>
      <dgm:t>
        <a:bodyPr/>
        <a:lstStyle/>
        <a:p>
          <a:endParaRPr lang="hu-HU"/>
        </a:p>
      </dgm:t>
    </dgm:pt>
    <dgm:pt modelId="{CE0D3C1F-9D1C-44A5-969A-9B62D65146A1}" type="pres">
      <dgm:prSet presAssocID="{5B27CD03-21FB-4B90-B0FF-1AE711649B5F}" presName="hierChild4" presStyleCnt="0"/>
      <dgm:spPr/>
    </dgm:pt>
    <dgm:pt modelId="{3AF95152-15A0-4292-BC46-ABFC94DF4EF5}" type="pres">
      <dgm:prSet presAssocID="{8399688D-ACA0-4FE1-BA57-CA97CE8AAB82}" presName="Name37" presStyleLbl="parChTrans1D3" presStyleIdx="4" presStyleCnt="5"/>
      <dgm:spPr/>
      <dgm:t>
        <a:bodyPr/>
        <a:lstStyle/>
        <a:p>
          <a:endParaRPr lang="hu-HU"/>
        </a:p>
      </dgm:t>
    </dgm:pt>
    <dgm:pt modelId="{C0449267-0C8A-4DB5-905B-8423C55A3FA2}" type="pres">
      <dgm:prSet presAssocID="{CB8D099A-545C-458B-9F25-204118DB684C}" presName="hierRoot2" presStyleCnt="0">
        <dgm:presLayoutVars>
          <dgm:hierBranch val="init"/>
        </dgm:presLayoutVars>
      </dgm:prSet>
      <dgm:spPr/>
    </dgm:pt>
    <dgm:pt modelId="{EDF79C7C-F9C2-436D-A73B-871B1CE55329}" type="pres">
      <dgm:prSet presAssocID="{CB8D099A-545C-458B-9F25-204118DB684C}" presName="rootComposite" presStyleCnt="0"/>
      <dgm:spPr/>
    </dgm:pt>
    <dgm:pt modelId="{535A9A35-F74A-467C-AE2A-5991464CE151}" type="pres">
      <dgm:prSet presAssocID="{CB8D099A-545C-458B-9F25-204118DB684C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F79E298C-D9F1-4F00-B922-D415F7BC236B}" type="pres">
      <dgm:prSet presAssocID="{CB8D099A-545C-458B-9F25-204118DB684C}" presName="rootConnector" presStyleLbl="node3" presStyleIdx="4" presStyleCnt="5"/>
      <dgm:spPr/>
      <dgm:t>
        <a:bodyPr/>
        <a:lstStyle/>
        <a:p>
          <a:endParaRPr lang="hu-HU"/>
        </a:p>
      </dgm:t>
    </dgm:pt>
    <dgm:pt modelId="{3378A118-5F3A-454E-8724-3C20CCBD5ADC}" type="pres">
      <dgm:prSet presAssocID="{CB8D099A-545C-458B-9F25-204118DB684C}" presName="hierChild4" presStyleCnt="0"/>
      <dgm:spPr/>
    </dgm:pt>
    <dgm:pt modelId="{41271662-FEB9-4755-A50E-7FCF23B14AE1}" type="pres">
      <dgm:prSet presAssocID="{CB8D099A-545C-458B-9F25-204118DB684C}" presName="hierChild5" presStyleCnt="0"/>
      <dgm:spPr/>
    </dgm:pt>
    <dgm:pt modelId="{B070AC38-B4DC-4309-9386-92F8A906E330}" type="pres">
      <dgm:prSet presAssocID="{5B27CD03-21FB-4B90-B0FF-1AE711649B5F}" presName="hierChild5" presStyleCnt="0"/>
      <dgm:spPr/>
    </dgm:pt>
    <dgm:pt modelId="{B2A8CE2A-73A7-4FF6-ACB9-EF4BBF893D67}" type="pres">
      <dgm:prSet presAssocID="{6F9651E7-6B12-456E-AD2C-516318B2A715}" presName="hierChild3" presStyleCnt="0"/>
      <dgm:spPr/>
    </dgm:pt>
    <dgm:pt modelId="{C70B2CB4-57B2-4653-96AE-7761C233F1AB}" type="pres">
      <dgm:prSet presAssocID="{18A2A44B-8F24-4A6D-9AD9-C385BC181D04}" presName="Name111" presStyleLbl="parChTrans1D2" presStyleIdx="4" presStyleCnt="5"/>
      <dgm:spPr/>
      <dgm:t>
        <a:bodyPr/>
        <a:lstStyle/>
        <a:p>
          <a:endParaRPr lang="hu-HU"/>
        </a:p>
      </dgm:t>
    </dgm:pt>
    <dgm:pt modelId="{3DB8245B-8AF4-4C9F-BEF4-AD23A9305046}" type="pres">
      <dgm:prSet presAssocID="{831BA725-29B1-4338-8E3B-8A99522C99F2}" presName="hierRoot3" presStyleCnt="0">
        <dgm:presLayoutVars>
          <dgm:hierBranch val="init"/>
        </dgm:presLayoutVars>
      </dgm:prSet>
      <dgm:spPr/>
    </dgm:pt>
    <dgm:pt modelId="{A10BFB8A-3F49-4336-94AB-9AB3BB0DD37E}" type="pres">
      <dgm:prSet presAssocID="{831BA725-29B1-4338-8E3B-8A99522C99F2}" presName="rootComposite3" presStyleCnt="0"/>
      <dgm:spPr/>
    </dgm:pt>
    <dgm:pt modelId="{FEBB9DF8-C704-499C-8D0A-D9DC18DC8DD5}" type="pres">
      <dgm:prSet presAssocID="{831BA725-29B1-4338-8E3B-8A99522C99F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54F8C5A-2217-4C8F-A37B-27B34C8D9D30}" type="pres">
      <dgm:prSet presAssocID="{831BA725-29B1-4338-8E3B-8A99522C99F2}" presName="rootConnector3" presStyleLbl="asst1" presStyleIdx="0" presStyleCnt="1"/>
      <dgm:spPr/>
      <dgm:t>
        <a:bodyPr/>
        <a:lstStyle/>
        <a:p>
          <a:endParaRPr lang="hu-HU"/>
        </a:p>
      </dgm:t>
    </dgm:pt>
    <dgm:pt modelId="{C8927468-34B1-4E9D-A847-BAAB299868C8}" type="pres">
      <dgm:prSet presAssocID="{831BA725-29B1-4338-8E3B-8A99522C99F2}" presName="hierChild6" presStyleCnt="0"/>
      <dgm:spPr/>
    </dgm:pt>
    <dgm:pt modelId="{F8558867-FF13-4960-B5D7-BDAF328C0103}" type="pres">
      <dgm:prSet presAssocID="{831BA725-29B1-4338-8E3B-8A99522C99F2}" presName="hierChild7" presStyleCnt="0"/>
      <dgm:spPr/>
    </dgm:pt>
  </dgm:ptLst>
  <dgm:cxnLst>
    <dgm:cxn modelId="{5414590C-0560-4D5E-9889-4F3DFC1B8574}" srcId="{6F9651E7-6B12-456E-AD2C-516318B2A715}" destId="{831BA725-29B1-4338-8E3B-8A99522C99F2}" srcOrd="0" destOrd="0" parTransId="{18A2A44B-8F24-4A6D-9AD9-C385BC181D04}" sibTransId="{96F8EEE5-825F-463D-B797-6942EED89FCB}"/>
    <dgm:cxn modelId="{E6F89FCB-A656-4E09-B345-94AA230BD9F5}" type="presOf" srcId="{3310B0EC-01D1-43F6-9AEE-971E00A6701D}" destId="{E523E0C1-4489-4168-BBF9-1F607FC8C274}" srcOrd="0" destOrd="0" presId="urn:microsoft.com/office/officeart/2005/8/layout/orgChart1"/>
    <dgm:cxn modelId="{064B390E-5364-4940-B3BB-8D82F6F4A070}" srcId="{5B27CD03-21FB-4B90-B0FF-1AE711649B5F}" destId="{CB8D099A-545C-458B-9F25-204118DB684C}" srcOrd="0" destOrd="0" parTransId="{8399688D-ACA0-4FE1-BA57-CA97CE8AAB82}" sibTransId="{C294DE45-0A1C-4856-BE75-9C34E2F82EAF}"/>
    <dgm:cxn modelId="{7B783A0F-823F-4EAA-9C18-3088F60452C5}" type="presOf" srcId="{EC14C0CA-1911-46CB-8CEB-EB134F716FF9}" destId="{65AFDEE6-9116-4A7D-AEAB-3B780E1D1CE3}" srcOrd="0" destOrd="0" presId="urn:microsoft.com/office/officeart/2005/8/layout/orgChart1"/>
    <dgm:cxn modelId="{BE249738-87A7-4A64-B9F0-23611136D9F4}" srcId="{6F9651E7-6B12-456E-AD2C-516318B2A715}" destId="{C5241410-A82D-4CE9-864D-77DC44831152}" srcOrd="1" destOrd="0" parTransId="{92768EE7-3DAD-4CF3-A845-762678D632F4}" sibTransId="{6CE412C3-E24A-4DAD-A2E2-B9E643EECC1C}"/>
    <dgm:cxn modelId="{D9822034-1367-4147-97D0-F23F1661AC6F}" type="presOf" srcId="{F77E51DE-08C2-4C49-8E13-5A98B53194C6}" destId="{CF73EA53-A357-4D51-AFA5-F083B6A92EBE}" srcOrd="1" destOrd="0" presId="urn:microsoft.com/office/officeart/2005/8/layout/orgChart1"/>
    <dgm:cxn modelId="{659512AE-0665-4B9B-99B6-F429C187C189}" type="presOf" srcId="{B24B7765-C232-4160-9C0A-A7772C94CA6D}" destId="{2B53370E-B229-4A14-88A0-7D2945690B39}" srcOrd="0" destOrd="0" presId="urn:microsoft.com/office/officeart/2005/8/layout/orgChart1"/>
    <dgm:cxn modelId="{D128AD5F-5A3E-4235-BBB7-C1F754A39E7A}" type="presOf" srcId="{831BA725-29B1-4338-8E3B-8A99522C99F2}" destId="{FEBB9DF8-C704-499C-8D0A-D9DC18DC8DD5}" srcOrd="0" destOrd="0" presId="urn:microsoft.com/office/officeart/2005/8/layout/orgChart1"/>
    <dgm:cxn modelId="{7BA84162-4462-420D-AD22-982A09FEE8FC}" type="presOf" srcId="{04E7368B-5F39-4635-93C4-EAFB4899E68B}" destId="{E8051C7B-FC92-4CB5-BA7C-81F3C51995BF}" srcOrd="1" destOrd="0" presId="urn:microsoft.com/office/officeart/2005/8/layout/orgChart1"/>
    <dgm:cxn modelId="{7420367F-A572-4349-834E-858919A83076}" type="presOf" srcId="{3310B0EC-01D1-43F6-9AEE-971E00A6701D}" destId="{14DDAC8A-02FA-49A4-8BCA-8582D097BF85}" srcOrd="1" destOrd="0" presId="urn:microsoft.com/office/officeart/2005/8/layout/orgChart1"/>
    <dgm:cxn modelId="{560A6DFD-0EE9-4571-BE25-F2E2EBE7DC8B}" srcId="{43039DC0-BC5A-439A-ACCD-D31D20B9503A}" destId="{6F9651E7-6B12-456E-AD2C-516318B2A715}" srcOrd="0" destOrd="0" parTransId="{4FA7A640-E352-475F-9DB1-5DFC53E80256}" sibTransId="{575EB254-A6AD-4CD4-9E06-ED1807A9A633}"/>
    <dgm:cxn modelId="{41FC7A65-F1A4-43D0-85F5-B9A2E9D42E3A}" srcId="{6F9651E7-6B12-456E-AD2C-516318B2A715}" destId="{5B27CD03-21FB-4B90-B0FF-1AE711649B5F}" srcOrd="4" destOrd="0" parTransId="{04B4A71B-BE0F-4438-A411-8687B9BCBFBB}" sibTransId="{FAEBE3DC-0CBC-43BE-B544-047690BD11E6}"/>
    <dgm:cxn modelId="{D93740C0-E7B5-46D3-B25B-CD88DF9B7D25}" type="presOf" srcId="{78548D03-A96D-4BD0-844B-316EFFF27A17}" destId="{91BF3A67-A3E1-4544-81D8-1C18EE674D6F}" srcOrd="1" destOrd="0" presId="urn:microsoft.com/office/officeart/2005/8/layout/orgChart1"/>
    <dgm:cxn modelId="{C13A744F-BAAC-4B39-A737-CEFC901FBB27}" type="presOf" srcId="{CB8D099A-545C-458B-9F25-204118DB684C}" destId="{535A9A35-F74A-467C-AE2A-5991464CE151}" srcOrd="0" destOrd="0" presId="urn:microsoft.com/office/officeart/2005/8/layout/orgChart1"/>
    <dgm:cxn modelId="{3DB618DC-D7BD-4397-88FE-536B1F88075A}" srcId="{3310B0EC-01D1-43F6-9AEE-971E00A6701D}" destId="{1459DEDC-C562-4C25-B813-05D3E94793C9}" srcOrd="0" destOrd="0" parTransId="{B24B7765-C232-4160-9C0A-A7772C94CA6D}" sibTransId="{F2D194EA-0D6B-434D-9F29-FED2BE446778}"/>
    <dgm:cxn modelId="{9F33327C-01B9-410F-8878-0911D270E2AA}" srcId="{6F9651E7-6B12-456E-AD2C-516318B2A715}" destId="{3310B0EC-01D1-43F6-9AEE-971E00A6701D}" srcOrd="2" destOrd="0" parTransId="{EC14C0CA-1911-46CB-8CEB-EB134F716FF9}" sibTransId="{C6125087-5EE0-4A79-A0FF-0C9D73A3D235}"/>
    <dgm:cxn modelId="{282B6F02-1969-4E51-B246-DFE4242800D3}" type="presOf" srcId="{78548D03-A96D-4BD0-844B-316EFFF27A17}" destId="{4146A6D5-CD81-4F3B-A95B-57ADBED8DA2C}" srcOrd="0" destOrd="0" presId="urn:microsoft.com/office/officeart/2005/8/layout/orgChart1"/>
    <dgm:cxn modelId="{3AB23EC2-F17F-4B3E-96DD-3A35174ADA8B}" type="presOf" srcId="{5B27CD03-21FB-4B90-B0FF-1AE711649B5F}" destId="{02BA7D7D-928A-4BF4-BB84-5F9FEEBBE5F6}" srcOrd="1" destOrd="0" presId="urn:microsoft.com/office/officeart/2005/8/layout/orgChart1"/>
    <dgm:cxn modelId="{B7236524-8D85-4FBC-9176-EB9DFDACEF8B}" type="presOf" srcId="{8399688D-ACA0-4FE1-BA57-CA97CE8AAB82}" destId="{3AF95152-15A0-4292-BC46-ABFC94DF4EF5}" srcOrd="0" destOrd="0" presId="urn:microsoft.com/office/officeart/2005/8/layout/orgChart1"/>
    <dgm:cxn modelId="{4AA29901-8C75-4DC8-B69A-58AAD5205547}" type="presOf" srcId="{18A2A44B-8F24-4A6D-9AD9-C385BC181D04}" destId="{C70B2CB4-57B2-4653-96AE-7761C233F1AB}" srcOrd="0" destOrd="0" presId="urn:microsoft.com/office/officeart/2005/8/layout/orgChart1"/>
    <dgm:cxn modelId="{D72C9B11-B6DA-45F3-ACD6-94B3FEE25C02}" type="presOf" srcId="{5FFF15C3-189A-4619-A80C-9DE634B0E1B4}" destId="{D75925EF-7E02-429F-AA91-F4FF63C7C8E2}" srcOrd="0" destOrd="0" presId="urn:microsoft.com/office/officeart/2005/8/layout/orgChart1"/>
    <dgm:cxn modelId="{47A06E16-014F-4036-B60C-E8F0A45B73FA}" type="presOf" srcId="{1459DEDC-C562-4C25-B813-05D3E94793C9}" destId="{FBD27FE6-B0D6-4E33-BFC7-B12BF9AB4887}" srcOrd="0" destOrd="0" presId="urn:microsoft.com/office/officeart/2005/8/layout/orgChart1"/>
    <dgm:cxn modelId="{BF56B876-667B-43EB-BA66-504D8930EC7E}" srcId="{C5241410-A82D-4CE9-864D-77DC44831152}" destId="{04E7368B-5F39-4635-93C4-EAFB4899E68B}" srcOrd="0" destOrd="0" parTransId="{CC05AB1C-2760-450A-8FF8-5D313EAD0A0F}" sibTransId="{C5FF61AF-9361-4611-8D0C-327888AB6EA1}"/>
    <dgm:cxn modelId="{63F6BD15-BDB6-4B1D-8935-01B2233DC5E0}" type="presOf" srcId="{1459DEDC-C562-4C25-B813-05D3E94793C9}" destId="{71042F6E-9D09-48A0-9FAB-B56CCE7D13D5}" srcOrd="1" destOrd="0" presId="urn:microsoft.com/office/officeart/2005/8/layout/orgChart1"/>
    <dgm:cxn modelId="{D4EBE116-8A87-4BE7-B6FE-E5D378B322E9}" type="presOf" srcId="{CB8D099A-545C-458B-9F25-204118DB684C}" destId="{F79E298C-D9F1-4F00-B922-D415F7BC236B}" srcOrd="1" destOrd="0" presId="urn:microsoft.com/office/officeart/2005/8/layout/orgChart1"/>
    <dgm:cxn modelId="{EE8EC4D3-86DB-474D-BA00-F9BE8B001D9A}" type="presOf" srcId="{698E3E9F-B9F6-42BE-BEEA-33F801CD1A3F}" destId="{F8A1CAF3-5AE7-42E7-B917-655AA00A4DBA}" srcOrd="1" destOrd="0" presId="urn:microsoft.com/office/officeart/2005/8/layout/orgChart1"/>
    <dgm:cxn modelId="{49F4AC20-2386-4D63-BCFD-3523A8F3CA03}" srcId="{6F9651E7-6B12-456E-AD2C-516318B2A715}" destId="{78548D03-A96D-4BD0-844B-316EFFF27A17}" srcOrd="3" destOrd="0" parTransId="{B9D4CA59-CBB5-4346-BFE9-E63B4D4C804B}" sibTransId="{E2FACB17-5959-47FA-ACF5-D3A9135E1679}"/>
    <dgm:cxn modelId="{D8D066E5-1893-49B6-8238-FB90D7B08F85}" type="presOf" srcId="{43039DC0-BC5A-439A-ACCD-D31D20B9503A}" destId="{11C64E32-6B57-451C-8122-A10BFD564BF6}" srcOrd="0" destOrd="0" presId="urn:microsoft.com/office/officeart/2005/8/layout/orgChart1"/>
    <dgm:cxn modelId="{C052004A-2C17-4657-9487-553FE9393A0D}" type="presOf" srcId="{C5241410-A82D-4CE9-864D-77DC44831152}" destId="{CF4E13D2-393D-40C1-B1FC-69A80B09C93B}" srcOrd="1" destOrd="0" presId="urn:microsoft.com/office/officeart/2005/8/layout/orgChart1"/>
    <dgm:cxn modelId="{F77CF9C4-15D4-4BE8-B93E-5301EFBB9A97}" type="presOf" srcId="{5B27CD03-21FB-4B90-B0FF-1AE711649B5F}" destId="{9F368400-65E5-4E16-B26C-2294770FAF99}" srcOrd="0" destOrd="0" presId="urn:microsoft.com/office/officeart/2005/8/layout/orgChart1"/>
    <dgm:cxn modelId="{E9D8F827-FD78-4689-8151-7868555E3CFC}" srcId="{78548D03-A96D-4BD0-844B-316EFFF27A17}" destId="{F77E51DE-08C2-4C49-8E13-5A98B53194C6}" srcOrd="0" destOrd="0" parTransId="{036E8A1E-08F0-4EFE-A0E2-2F1DB073976E}" sibTransId="{CB79C94A-E1A6-4F21-BB28-973D760BC918}"/>
    <dgm:cxn modelId="{AAA87B4B-9A06-4948-B7A6-76DB1EDBA03B}" type="presOf" srcId="{B9D4CA59-CBB5-4346-BFE9-E63B4D4C804B}" destId="{D2D692AD-2E27-46C4-B28B-8C0A0F18B3B7}" srcOrd="0" destOrd="0" presId="urn:microsoft.com/office/officeart/2005/8/layout/orgChart1"/>
    <dgm:cxn modelId="{494166D0-55D3-4DA1-ABE9-42B1F2FDF7A3}" type="presOf" srcId="{04B4A71B-BE0F-4438-A411-8687B9BCBFBB}" destId="{212741FB-A681-4ADB-98E7-9931BCD43793}" srcOrd="0" destOrd="0" presId="urn:microsoft.com/office/officeart/2005/8/layout/orgChart1"/>
    <dgm:cxn modelId="{26AA3443-6C12-4320-856C-5F543E52B6C7}" type="presOf" srcId="{6F9651E7-6B12-456E-AD2C-516318B2A715}" destId="{EA0D1F91-9A1C-4362-B2EC-70E5B8E4EE84}" srcOrd="1" destOrd="0" presId="urn:microsoft.com/office/officeart/2005/8/layout/orgChart1"/>
    <dgm:cxn modelId="{1FADC951-AC52-465E-BD0C-0B7FCCDBB1A0}" type="presOf" srcId="{6F9651E7-6B12-456E-AD2C-516318B2A715}" destId="{359602A3-4E9E-47C0-AA28-A559A217AEFB}" srcOrd="0" destOrd="0" presId="urn:microsoft.com/office/officeart/2005/8/layout/orgChart1"/>
    <dgm:cxn modelId="{8A99E846-6192-4028-AAD7-796BE9990E5A}" type="presOf" srcId="{831BA725-29B1-4338-8E3B-8A99522C99F2}" destId="{D54F8C5A-2217-4C8F-A37B-27B34C8D9D30}" srcOrd="1" destOrd="0" presId="urn:microsoft.com/office/officeart/2005/8/layout/orgChart1"/>
    <dgm:cxn modelId="{A8C6F224-3505-48CD-829F-91194EB55FFC}" type="presOf" srcId="{698E3E9F-B9F6-42BE-BEEA-33F801CD1A3F}" destId="{60AA95BC-E795-4CC0-85E2-32BD701CFA1D}" srcOrd="0" destOrd="0" presId="urn:microsoft.com/office/officeart/2005/8/layout/orgChart1"/>
    <dgm:cxn modelId="{B55028B5-FFBD-45CC-98C2-CD36EE9791B4}" srcId="{78548D03-A96D-4BD0-844B-316EFFF27A17}" destId="{698E3E9F-B9F6-42BE-BEEA-33F801CD1A3F}" srcOrd="1" destOrd="0" parTransId="{5FFF15C3-189A-4619-A80C-9DE634B0E1B4}" sibTransId="{E1E8B4BB-5583-4422-A812-AF60F7A275EF}"/>
    <dgm:cxn modelId="{A7EA9C01-7642-4EFA-9853-6E20B1C57D05}" type="presOf" srcId="{CC05AB1C-2760-450A-8FF8-5D313EAD0A0F}" destId="{0D9742D2-ADF5-40E0-8792-2427266CF329}" srcOrd="0" destOrd="0" presId="urn:microsoft.com/office/officeart/2005/8/layout/orgChart1"/>
    <dgm:cxn modelId="{9E3651A8-7B3E-4A8E-95FF-AE1BA4663135}" type="presOf" srcId="{036E8A1E-08F0-4EFE-A0E2-2F1DB073976E}" destId="{101DAACE-6BA2-4756-B936-4725FC7572EB}" srcOrd="0" destOrd="0" presId="urn:microsoft.com/office/officeart/2005/8/layout/orgChart1"/>
    <dgm:cxn modelId="{46664F2D-EF4B-43C8-8C57-A04FA47FFBF0}" type="presOf" srcId="{F77E51DE-08C2-4C49-8E13-5A98B53194C6}" destId="{0088359B-13FB-4EAC-BBF1-BC4E8075B84E}" srcOrd="0" destOrd="0" presId="urn:microsoft.com/office/officeart/2005/8/layout/orgChart1"/>
    <dgm:cxn modelId="{01A8C112-A4F0-4627-8BC0-21F552E229CC}" type="presOf" srcId="{C5241410-A82D-4CE9-864D-77DC44831152}" destId="{36D31DDC-003B-460D-9439-EE555832052B}" srcOrd="0" destOrd="0" presId="urn:microsoft.com/office/officeart/2005/8/layout/orgChart1"/>
    <dgm:cxn modelId="{7F790491-DEE2-4DED-B2EF-21381FB07477}" type="presOf" srcId="{92768EE7-3DAD-4CF3-A845-762678D632F4}" destId="{496F1AF0-1B9F-4A81-A6B9-F519FD2269FC}" srcOrd="0" destOrd="0" presId="urn:microsoft.com/office/officeart/2005/8/layout/orgChart1"/>
    <dgm:cxn modelId="{B1D822C8-6AC4-4994-9C08-130D8CFCCBED}" type="presOf" srcId="{04E7368B-5F39-4635-93C4-EAFB4899E68B}" destId="{3C437EF2-6776-434B-A304-A733BC6ABCDD}" srcOrd="0" destOrd="0" presId="urn:microsoft.com/office/officeart/2005/8/layout/orgChart1"/>
    <dgm:cxn modelId="{E2DE9273-0CEA-42D6-8F3D-4DD96998AC13}" type="presParOf" srcId="{11C64E32-6B57-451C-8122-A10BFD564BF6}" destId="{1AC11D18-DC4F-45BD-9CF1-DD068FFFAE7C}" srcOrd="0" destOrd="0" presId="urn:microsoft.com/office/officeart/2005/8/layout/orgChart1"/>
    <dgm:cxn modelId="{A4F4B45C-179D-46D2-858C-937D98857E7C}" type="presParOf" srcId="{1AC11D18-DC4F-45BD-9CF1-DD068FFFAE7C}" destId="{25F9B56C-D503-46D4-B2A3-FCA63CF88B2F}" srcOrd="0" destOrd="0" presId="urn:microsoft.com/office/officeart/2005/8/layout/orgChart1"/>
    <dgm:cxn modelId="{C43F26B1-FE49-4C12-AFBF-9A3C08713ABE}" type="presParOf" srcId="{25F9B56C-D503-46D4-B2A3-FCA63CF88B2F}" destId="{359602A3-4E9E-47C0-AA28-A559A217AEFB}" srcOrd="0" destOrd="0" presId="urn:microsoft.com/office/officeart/2005/8/layout/orgChart1"/>
    <dgm:cxn modelId="{B024B784-3141-4870-B71E-B22C320A969A}" type="presParOf" srcId="{25F9B56C-D503-46D4-B2A3-FCA63CF88B2F}" destId="{EA0D1F91-9A1C-4362-B2EC-70E5B8E4EE84}" srcOrd="1" destOrd="0" presId="urn:microsoft.com/office/officeart/2005/8/layout/orgChart1"/>
    <dgm:cxn modelId="{0568E32A-1E7F-441A-A638-2A582CCEB3A4}" type="presParOf" srcId="{1AC11D18-DC4F-45BD-9CF1-DD068FFFAE7C}" destId="{EA99FA88-1BCF-4722-B97C-5E5AA09C7B48}" srcOrd="1" destOrd="0" presId="urn:microsoft.com/office/officeart/2005/8/layout/orgChart1"/>
    <dgm:cxn modelId="{64CE4EDB-A7C2-4D37-A24B-4F07AEC4D88F}" type="presParOf" srcId="{EA99FA88-1BCF-4722-B97C-5E5AA09C7B48}" destId="{496F1AF0-1B9F-4A81-A6B9-F519FD2269FC}" srcOrd="0" destOrd="0" presId="urn:microsoft.com/office/officeart/2005/8/layout/orgChart1"/>
    <dgm:cxn modelId="{F3BFAABF-EE04-4526-A792-DF28F2C327B6}" type="presParOf" srcId="{EA99FA88-1BCF-4722-B97C-5E5AA09C7B48}" destId="{65A8181E-09F0-48A7-A5A3-89394862D4C4}" srcOrd="1" destOrd="0" presId="urn:microsoft.com/office/officeart/2005/8/layout/orgChart1"/>
    <dgm:cxn modelId="{CA6FCAAD-FB63-454F-983C-37B2E1BBE7A8}" type="presParOf" srcId="{65A8181E-09F0-48A7-A5A3-89394862D4C4}" destId="{4524F1C8-26B0-494C-B318-BD64587DFA90}" srcOrd="0" destOrd="0" presId="urn:microsoft.com/office/officeart/2005/8/layout/orgChart1"/>
    <dgm:cxn modelId="{3C3600E5-615B-4C80-9045-EBF4F0936E45}" type="presParOf" srcId="{4524F1C8-26B0-494C-B318-BD64587DFA90}" destId="{36D31DDC-003B-460D-9439-EE555832052B}" srcOrd="0" destOrd="0" presId="urn:microsoft.com/office/officeart/2005/8/layout/orgChart1"/>
    <dgm:cxn modelId="{24371E75-96A0-4BEF-8524-2932DE3543D3}" type="presParOf" srcId="{4524F1C8-26B0-494C-B318-BD64587DFA90}" destId="{CF4E13D2-393D-40C1-B1FC-69A80B09C93B}" srcOrd="1" destOrd="0" presId="urn:microsoft.com/office/officeart/2005/8/layout/orgChart1"/>
    <dgm:cxn modelId="{144F6A6C-0F7F-4BF6-8D23-CA8D88CAED7F}" type="presParOf" srcId="{65A8181E-09F0-48A7-A5A3-89394862D4C4}" destId="{9F7C4292-B216-4224-8073-49695523510E}" srcOrd="1" destOrd="0" presId="urn:microsoft.com/office/officeart/2005/8/layout/orgChart1"/>
    <dgm:cxn modelId="{CB1D7B33-5B55-4E8C-884D-DA75E5B53108}" type="presParOf" srcId="{9F7C4292-B216-4224-8073-49695523510E}" destId="{0D9742D2-ADF5-40E0-8792-2427266CF329}" srcOrd="0" destOrd="0" presId="urn:microsoft.com/office/officeart/2005/8/layout/orgChart1"/>
    <dgm:cxn modelId="{1ABA2ED2-C935-4EB8-9160-2C63B96B231A}" type="presParOf" srcId="{9F7C4292-B216-4224-8073-49695523510E}" destId="{DA7783AF-F911-4D64-85AD-6A00750B5CFD}" srcOrd="1" destOrd="0" presId="urn:microsoft.com/office/officeart/2005/8/layout/orgChart1"/>
    <dgm:cxn modelId="{6F3BE1AB-AF15-48A4-B038-5269243086D8}" type="presParOf" srcId="{DA7783AF-F911-4D64-85AD-6A00750B5CFD}" destId="{C1A3C118-98BE-40C7-87E9-ABC6D205183A}" srcOrd="0" destOrd="0" presId="urn:microsoft.com/office/officeart/2005/8/layout/orgChart1"/>
    <dgm:cxn modelId="{F7E9235A-06A9-4AFC-87A1-F3DE18229317}" type="presParOf" srcId="{C1A3C118-98BE-40C7-87E9-ABC6D205183A}" destId="{3C437EF2-6776-434B-A304-A733BC6ABCDD}" srcOrd="0" destOrd="0" presId="urn:microsoft.com/office/officeart/2005/8/layout/orgChart1"/>
    <dgm:cxn modelId="{B1CF4AA4-01BC-4609-9FDA-5F990C4361D8}" type="presParOf" srcId="{C1A3C118-98BE-40C7-87E9-ABC6D205183A}" destId="{E8051C7B-FC92-4CB5-BA7C-81F3C51995BF}" srcOrd="1" destOrd="0" presId="urn:microsoft.com/office/officeart/2005/8/layout/orgChart1"/>
    <dgm:cxn modelId="{23ACB952-07C7-4A14-BEF2-74BDAB2824BC}" type="presParOf" srcId="{DA7783AF-F911-4D64-85AD-6A00750B5CFD}" destId="{166E4E66-D882-4311-A69B-A9B8FC92B40C}" srcOrd="1" destOrd="0" presId="urn:microsoft.com/office/officeart/2005/8/layout/orgChart1"/>
    <dgm:cxn modelId="{0EF23105-5BA2-44C0-BBA6-A5F8C9DE49A2}" type="presParOf" srcId="{DA7783AF-F911-4D64-85AD-6A00750B5CFD}" destId="{5ED1027C-E801-43DB-9145-F3BDC7791248}" srcOrd="2" destOrd="0" presId="urn:microsoft.com/office/officeart/2005/8/layout/orgChart1"/>
    <dgm:cxn modelId="{3382FAAD-AD4E-4B6C-B1BC-5F22A6604C1B}" type="presParOf" srcId="{65A8181E-09F0-48A7-A5A3-89394862D4C4}" destId="{8C0AC35C-7764-4863-88F8-919FF5EAE74C}" srcOrd="2" destOrd="0" presId="urn:microsoft.com/office/officeart/2005/8/layout/orgChart1"/>
    <dgm:cxn modelId="{1431CBA2-DCF6-43E9-8C91-5F84336D6A37}" type="presParOf" srcId="{EA99FA88-1BCF-4722-B97C-5E5AA09C7B48}" destId="{65AFDEE6-9116-4A7D-AEAB-3B780E1D1CE3}" srcOrd="2" destOrd="0" presId="urn:microsoft.com/office/officeart/2005/8/layout/orgChart1"/>
    <dgm:cxn modelId="{3CCBBC3C-25A0-47AE-BF38-149CEEC54242}" type="presParOf" srcId="{EA99FA88-1BCF-4722-B97C-5E5AA09C7B48}" destId="{CB837ABB-D595-472A-8C31-D9A4E31597D5}" srcOrd="3" destOrd="0" presId="urn:microsoft.com/office/officeart/2005/8/layout/orgChart1"/>
    <dgm:cxn modelId="{B849ABB2-1F71-45A0-93E8-CEA083668896}" type="presParOf" srcId="{CB837ABB-D595-472A-8C31-D9A4E31597D5}" destId="{482C5157-79C7-492F-ABDD-F908A62B4FC1}" srcOrd="0" destOrd="0" presId="urn:microsoft.com/office/officeart/2005/8/layout/orgChart1"/>
    <dgm:cxn modelId="{89C0EDED-94FB-4376-9BB4-3713A23FB624}" type="presParOf" srcId="{482C5157-79C7-492F-ABDD-F908A62B4FC1}" destId="{E523E0C1-4489-4168-BBF9-1F607FC8C274}" srcOrd="0" destOrd="0" presId="urn:microsoft.com/office/officeart/2005/8/layout/orgChart1"/>
    <dgm:cxn modelId="{47A6D977-2BD4-4743-BB80-13A7CD47D2A1}" type="presParOf" srcId="{482C5157-79C7-492F-ABDD-F908A62B4FC1}" destId="{14DDAC8A-02FA-49A4-8BCA-8582D097BF85}" srcOrd="1" destOrd="0" presId="urn:microsoft.com/office/officeart/2005/8/layout/orgChart1"/>
    <dgm:cxn modelId="{ED1D6948-DE78-4AA2-8A84-FD069C899A2E}" type="presParOf" srcId="{CB837ABB-D595-472A-8C31-D9A4E31597D5}" destId="{2960689A-5FD4-4FB2-9E8B-F428C265FCE2}" srcOrd="1" destOrd="0" presId="urn:microsoft.com/office/officeart/2005/8/layout/orgChart1"/>
    <dgm:cxn modelId="{19E780B3-7C71-4089-8520-D39156526B78}" type="presParOf" srcId="{2960689A-5FD4-4FB2-9E8B-F428C265FCE2}" destId="{2B53370E-B229-4A14-88A0-7D2945690B39}" srcOrd="0" destOrd="0" presId="urn:microsoft.com/office/officeart/2005/8/layout/orgChart1"/>
    <dgm:cxn modelId="{A77B7621-3371-495C-88B6-7C87A93880EF}" type="presParOf" srcId="{2960689A-5FD4-4FB2-9E8B-F428C265FCE2}" destId="{DDB8A45A-8E0A-47EB-8944-820FC22EB214}" srcOrd="1" destOrd="0" presId="urn:microsoft.com/office/officeart/2005/8/layout/orgChart1"/>
    <dgm:cxn modelId="{959DCB85-E04C-4D21-ADF0-0B7D9A5C60A1}" type="presParOf" srcId="{DDB8A45A-8E0A-47EB-8944-820FC22EB214}" destId="{6FE681EE-8E17-42E9-9148-3DC53B8BB940}" srcOrd="0" destOrd="0" presId="urn:microsoft.com/office/officeart/2005/8/layout/orgChart1"/>
    <dgm:cxn modelId="{DFA14731-D016-43F9-A32F-36B7C94B2C38}" type="presParOf" srcId="{6FE681EE-8E17-42E9-9148-3DC53B8BB940}" destId="{FBD27FE6-B0D6-4E33-BFC7-B12BF9AB4887}" srcOrd="0" destOrd="0" presId="urn:microsoft.com/office/officeart/2005/8/layout/orgChart1"/>
    <dgm:cxn modelId="{F2396E0D-76A6-4240-8025-ECC601554A36}" type="presParOf" srcId="{6FE681EE-8E17-42E9-9148-3DC53B8BB940}" destId="{71042F6E-9D09-48A0-9FAB-B56CCE7D13D5}" srcOrd="1" destOrd="0" presId="urn:microsoft.com/office/officeart/2005/8/layout/orgChart1"/>
    <dgm:cxn modelId="{5871E160-16E2-40D4-A9E1-45EA04184500}" type="presParOf" srcId="{DDB8A45A-8E0A-47EB-8944-820FC22EB214}" destId="{CF8B8818-0683-4B8F-9934-5DB662B19DDB}" srcOrd="1" destOrd="0" presId="urn:microsoft.com/office/officeart/2005/8/layout/orgChart1"/>
    <dgm:cxn modelId="{5AFFD762-0B02-452B-BC87-DCCEF8E090DB}" type="presParOf" srcId="{DDB8A45A-8E0A-47EB-8944-820FC22EB214}" destId="{3FCA05BD-DC92-48E7-B7A7-FA4BE2D2B7BE}" srcOrd="2" destOrd="0" presId="urn:microsoft.com/office/officeart/2005/8/layout/orgChart1"/>
    <dgm:cxn modelId="{642B7187-6FD9-4D2F-99CE-DD7A3AED5BA5}" type="presParOf" srcId="{CB837ABB-D595-472A-8C31-D9A4E31597D5}" destId="{A7A931F3-9D8D-4C8F-83AE-9803CDF5D95B}" srcOrd="2" destOrd="0" presId="urn:microsoft.com/office/officeart/2005/8/layout/orgChart1"/>
    <dgm:cxn modelId="{0A61622D-4443-428B-A639-5D22E4EBBE04}" type="presParOf" srcId="{EA99FA88-1BCF-4722-B97C-5E5AA09C7B48}" destId="{D2D692AD-2E27-46C4-B28B-8C0A0F18B3B7}" srcOrd="4" destOrd="0" presId="urn:microsoft.com/office/officeart/2005/8/layout/orgChart1"/>
    <dgm:cxn modelId="{F2B7F816-0E5C-42D1-BC90-E51B5E161D8D}" type="presParOf" srcId="{EA99FA88-1BCF-4722-B97C-5E5AA09C7B48}" destId="{8916AFDB-4ED5-4821-B073-5FD1B52B61F6}" srcOrd="5" destOrd="0" presId="urn:microsoft.com/office/officeart/2005/8/layout/orgChart1"/>
    <dgm:cxn modelId="{F2A4AFFD-FE78-435A-8068-5B47A3EE6E63}" type="presParOf" srcId="{8916AFDB-4ED5-4821-B073-5FD1B52B61F6}" destId="{6618E7C0-A52F-4C13-AA13-A2099059F8A4}" srcOrd="0" destOrd="0" presId="urn:microsoft.com/office/officeart/2005/8/layout/orgChart1"/>
    <dgm:cxn modelId="{DCDE98CB-A174-4087-AC9E-8203E28545F4}" type="presParOf" srcId="{6618E7C0-A52F-4C13-AA13-A2099059F8A4}" destId="{4146A6D5-CD81-4F3B-A95B-57ADBED8DA2C}" srcOrd="0" destOrd="0" presId="urn:microsoft.com/office/officeart/2005/8/layout/orgChart1"/>
    <dgm:cxn modelId="{524AAF30-ADA7-4E2F-A684-FC5AA8F1BC7A}" type="presParOf" srcId="{6618E7C0-A52F-4C13-AA13-A2099059F8A4}" destId="{91BF3A67-A3E1-4544-81D8-1C18EE674D6F}" srcOrd="1" destOrd="0" presId="urn:microsoft.com/office/officeart/2005/8/layout/orgChart1"/>
    <dgm:cxn modelId="{746578F0-16DE-4C24-93BB-086974DB2C5F}" type="presParOf" srcId="{8916AFDB-4ED5-4821-B073-5FD1B52B61F6}" destId="{11F4E9C5-3AC7-40CC-80F3-90777EC94656}" srcOrd="1" destOrd="0" presId="urn:microsoft.com/office/officeart/2005/8/layout/orgChart1"/>
    <dgm:cxn modelId="{480B28AA-AE2C-448E-8CFA-9386E1E7D6B4}" type="presParOf" srcId="{11F4E9C5-3AC7-40CC-80F3-90777EC94656}" destId="{101DAACE-6BA2-4756-B936-4725FC7572EB}" srcOrd="0" destOrd="0" presId="urn:microsoft.com/office/officeart/2005/8/layout/orgChart1"/>
    <dgm:cxn modelId="{5B9DE28E-037E-47CD-A200-E5B0CC1626C8}" type="presParOf" srcId="{11F4E9C5-3AC7-40CC-80F3-90777EC94656}" destId="{3BCB31F1-6974-4EB2-A30E-46B3C1A8B008}" srcOrd="1" destOrd="0" presId="urn:microsoft.com/office/officeart/2005/8/layout/orgChart1"/>
    <dgm:cxn modelId="{E835BFF9-919F-485F-9472-11B0A5A6BE4F}" type="presParOf" srcId="{3BCB31F1-6974-4EB2-A30E-46B3C1A8B008}" destId="{379E5CDF-F950-46A8-AB47-F8D2AC5340FD}" srcOrd="0" destOrd="0" presId="urn:microsoft.com/office/officeart/2005/8/layout/orgChart1"/>
    <dgm:cxn modelId="{8A3690DF-9D88-46B3-94D2-0D9B8B323DB9}" type="presParOf" srcId="{379E5CDF-F950-46A8-AB47-F8D2AC5340FD}" destId="{0088359B-13FB-4EAC-BBF1-BC4E8075B84E}" srcOrd="0" destOrd="0" presId="urn:microsoft.com/office/officeart/2005/8/layout/orgChart1"/>
    <dgm:cxn modelId="{A16536FA-12AE-47BD-B384-3D7BD2788476}" type="presParOf" srcId="{379E5CDF-F950-46A8-AB47-F8D2AC5340FD}" destId="{CF73EA53-A357-4D51-AFA5-F083B6A92EBE}" srcOrd="1" destOrd="0" presId="urn:microsoft.com/office/officeart/2005/8/layout/orgChart1"/>
    <dgm:cxn modelId="{486E4415-2D8B-46DE-8B24-C18FA92149B1}" type="presParOf" srcId="{3BCB31F1-6974-4EB2-A30E-46B3C1A8B008}" destId="{0B409FA6-9C04-4A1F-BED7-09C3F20B7931}" srcOrd="1" destOrd="0" presId="urn:microsoft.com/office/officeart/2005/8/layout/orgChart1"/>
    <dgm:cxn modelId="{B9818CB1-83B0-4450-A008-78CB6A6ECA14}" type="presParOf" srcId="{3BCB31F1-6974-4EB2-A30E-46B3C1A8B008}" destId="{B46B5D52-84D8-4157-A844-638559E41443}" srcOrd="2" destOrd="0" presId="urn:microsoft.com/office/officeart/2005/8/layout/orgChart1"/>
    <dgm:cxn modelId="{ABAC4662-9001-41AF-8478-C851281170FD}" type="presParOf" srcId="{11F4E9C5-3AC7-40CC-80F3-90777EC94656}" destId="{D75925EF-7E02-429F-AA91-F4FF63C7C8E2}" srcOrd="2" destOrd="0" presId="urn:microsoft.com/office/officeart/2005/8/layout/orgChart1"/>
    <dgm:cxn modelId="{93F4D5EC-993A-4744-87CE-16C2DF7DE471}" type="presParOf" srcId="{11F4E9C5-3AC7-40CC-80F3-90777EC94656}" destId="{0005C61C-2609-424C-8A41-FCB66FD58819}" srcOrd="3" destOrd="0" presId="urn:microsoft.com/office/officeart/2005/8/layout/orgChart1"/>
    <dgm:cxn modelId="{EFE47BB0-37A7-411F-BEE2-9906DD23A493}" type="presParOf" srcId="{0005C61C-2609-424C-8A41-FCB66FD58819}" destId="{687131BB-D12B-4E17-90CC-8A5C79AE761A}" srcOrd="0" destOrd="0" presId="urn:microsoft.com/office/officeart/2005/8/layout/orgChart1"/>
    <dgm:cxn modelId="{FABA2FC7-FD9A-47AD-9245-E72243571D11}" type="presParOf" srcId="{687131BB-D12B-4E17-90CC-8A5C79AE761A}" destId="{60AA95BC-E795-4CC0-85E2-32BD701CFA1D}" srcOrd="0" destOrd="0" presId="urn:microsoft.com/office/officeart/2005/8/layout/orgChart1"/>
    <dgm:cxn modelId="{AC67D916-BC32-456E-A3D5-7B4041B94250}" type="presParOf" srcId="{687131BB-D12B-4E17-90CC-8A5C79AE761A}" destId="{F8A1CAF3-5AE7-42E7-B917-655AA00A4DBA}" srcOrd="1" destOrd="0" presId="urn:microsoft.com/office/officeart/2005/8/layout/orgChart1"/>
    <dgm:cxn modelId="{3C8B6647-64B3-4FCD-94C0-BEFAC8741A7B}" type="presParOf" srcId="{0005C61C-2609-424C-8A41-FCB66FD58819}" destId="{2A22647F-8A47-4D79-9C2D-0EB2D432D252}" srcOrd="1" destOrd="0" presId="urn:microsoft.com/office/officeart/2005/8/layout/orgChart1"/>
    <dgm:cxn modelId="{01DADEE2-D1A3-44C3-9236-79D624C67A7C}" type="presParOf" srcId="{0005C61C-2609-424C-8A41-FCB66FD58819}" destId="{79746820-9D2C-4D06-A56A-AD6DAD50CA58}" srcOrd="2" destOrd="0" presId="urn:microsoft.com/office/officeart/2005/8/layout/orgChart1"/>
    <dgm:cxn modelId="{958BB28E-66AE-458E-85A2-60366747E113}" type="presParOf" srcId="{8916AFDB-4ED5-4821-B073-5FD1B52B61F6}" destId="{D8EC996E-31B7-4E55-BD1A-A05CCFE520A5}" srcOrd="2" destOrd="0" presId="urn:microsoft.com/office/officeart/2005/8/layout/orgChart1"/>
    <dgm:cxn modelId="{D51B2969-12F3-4C10-B639-A6BACE91A7E5}" type="presParOf" srcId="{EA99FA88-1BCF-4722-B97C-5E5AA09C7B48}" destId="{212741FB-A681-4ADB-98E7-9931BCD43793}" srcOrd="6" destOrd="0" presId="urn:microsoft.com/office/officeart/2005/8/layout/orgChart1"/>
    <dgm:cxn modelId="{F1EA72AE-4CBF-49CE-83F7-20FD23DF96E8}" type="presParOf" srcId="{EA99FA88-1BCF-4722-B97C-5E5AA09C7B48}" destId="{88C551E8-A1D3-4C58-9E18-16369B92B79A}" srcOrd="7" destOrd="0" presId="urn:microsoft.com/office/officeart/2005/8/layout/orgChart1"/>
    <dgm:cxn modelId="{F36274B0-F16C-47D8-8E83-0F3DBC24D444}" type="presParOf" srcId="{88C551E8-A1D3-4C58-9E18-16369B92B79A}" destId="{AF0A7E29-E28C-4849-83A6-BA1222C07EA6}" srcOrd="0" destOrd="0" presId="urn:microsoft.com/office/officeart/2005/8/layout/orgChart1"/>
    <dgm:cxn modelId="{17329121-9A7C-4B39-B09F-8DFD23E63A6A}" type="presParOf" srcId="{AF0A7E29-E28C-4849-83A6-BA1222C07EA6}" destId="{9F368400-65E5-4E16-B26C-2294770FAF99}" srcOrd="0" destOrd="0" presId="urn:microsoft.com/office/officeart/2005/8/layout/orgChart1"/>
    <dgm:cxn modelId="{B2D8A413-5762-46F7-ADA2-CA3BC19CBCF2}" type="presParOf" srcId="{AF0A7E29-E28C-4849-83A6-BA1222C07EA6}" destId="{02BA7D7D-928A-4BF4-BB84-5F9FEEBBE5F6}" srcOrd="1" destOrd="0" presId="urn:microsoft.com/office/officeart/2005/8/layout/orgChart1"/>
    <dgm:cxn modelId="{FF820F75-EEBD-4CE4-8A18-27CCC0AA54C2}" type="presParOf" srcId="{88C551E8-A1D3-4C58-9E18-16369B92B79A}" destId="{CE0D3C1F-9D1C-44A5-969A-9B62D65146A1}" srcOrd="1" destOrd="0" presId="urn:microsoft.com/office/officeart/2005/8/layout/orgChart1"/>
    <dgm:cxn modelId="{80362E9E-2484-4ACC-9B63-34FE3FADBFA0}" type="presParOf" srcId="{CE0D3C1F-9D1C-44A5-969A-9B62D65146A1}" destId="{3AF95152-15A0-4292-BC46-ABFC94DF4EF5}" srcOrd="0" destOrd="0" presId="urn:microsoft.com/office/officeart/2005/8/layout/orgChart1"/>
    <dgm:cxn modelId="{208DB5E1-3E03-4F4D-863C-5D42C82E28F1}" type="presParOf" srcId="{CE0D3C1F-9D1C-44A5-969A-9B62D65146A1}" destId="{C0449267-0C8A-4DB5-905B-8423C55A3FA2}" srcOrd="1" destOrd="0" presId="urn:microsoft.com/office/officeart/2005/8/layout/orgChart1"/>
    <dgm:cxn modelId="{063D4EE3-A33F-4F7A-B0C9-919A7B14647A}" type="presParOf" srcId="{C0449267-0C8A-4DB5-905B-8423C55A3FA2}" destId="{EDF79C7C-F9C2-436D-A73B-871B1CE55329}" srcOrd="0" destOrd="0" presId="urn:microsoft.com/office/officeart/2005/8/layout/orgChart1"/>
    <dgm:cxn modelId="{25C097B1-C031-495E-BE43-2168B96CAED5}" type="presParOf" srcId="{EDF79C7C-F9C2-436D-A73B-871B1CE55329}" destId="{535A9A35-F74A-467C-AE2A-5991464CE151}" srcOrd="0" destOrd="0" presId="urn:microsoft.com/office/officeart/2005/8/layout/orgChart1"/>
    <dgm:cxn modelId="{180D8BD7-D272-4066-9F4A-5DC368A82B82}" type="presParOf" srcId="{EDF79C7C-F9C2-436D-A73B-871B1CE55329}" destId="{F79E298C-D9F1-4F00-B922-D415F7BC236B}" srcOrd="1" destOrd="0" presId="urn:microsoft.com/office/officeart/2005/8/layout/orgChart1"/>
    <dgm:cxn modelId="{59E0BE64-B1AA-4DCC-B848-5D5DE9493137}" type="presParOf" srcId="{C0449267-0C8A-4DB5-905B-8423C55A3FA2}" destId="{3378A118-5F3A-454E-8724-3C20CCBD5ADC}" srcOrd="1" destOrd="0" presId="urn:microsoft.com/office/officeart/2005/8/layout/orgChart1"/>
    <dgm:cxn modelId="{A76E8CE8-AC2F-4A3B-8DB6-2C46AD638474}" type="presParOf" srcId="{C0449267-0C8A-4DB5-905B-8423C55A3FA2}" destId="{41271662-FEB9-4755-A50E-7FCF23B14AE1}" srcOrd="2" destOrd="0" presId="urn:microsoft.com/office/officeart/2005/8/layout/orgChart1"/>
    <dgm:cxn modelId="{679A1244-DD8B-4A5D-A070-F6159EF611A8}" type="presParOf" srcId="{88C551E8-A1D3-4C58-9E18-16369B92B79A}" destId="{B070AC38-B4DC-4309-9386-92F8A906E330}" srcOrd="2" destOrd="0" presId="urn:microsoft.com/office/officeart/2005/8/layout/orgChart1"/>
    <dgm:cxn modelId="{9DC829B9-4457-43F0-86C3-1AD93E701D9F}" type="presParOf" srcId="{1AC11D18-DC4F-45BD-9CF1-DD068FFFAE7C}" destId="{B2A8CE2A-73A7-4FF6-ACB9-EF4BBF893D67}" srcOrd="2" destOrd="0" presId="urn:microsoft.com/office/officeart/2005/8/layout/orgChart1"/>
    <dgm:cxn modelId="{66CD961B-4808-4DDC-85CA-E082EC6A64C2}" type="presParOf" srcId="{B2A8CE2A-73A7-4FF6-ACB9-EF4BBF893D67}" destId="{C70B2CB4-57B2-4653-96AE-7761C233F1AB}" srcOrd="0" destOrd="0" presId="urn:microsoft.com/office/officeart/2005/8/layout/orgChart1"/>
    <dgm:cxn modelId="{E862EE93-6AB9-4F81-909C-9B10FBEE74D9}" type="presParOf" srcId="{B2A8CE2A-73A7-4FF6-ACB9-EF4BBF893D67}" destId="{3DB8245B-8AF4-4C9F-BEF4-AD23A9305046}" srcOrd="1" destOrd="0" presId="urn:microsoft.com/office/officeart/2005/8/layout/orgChart1"/>
    <dgm:cxn modelId="{E274337D-AC22-411C-AA42-BB68D83C5BEB}" type="presParOf" srcId="{3DB8245B-8AF4-4C9F-BEF4-AD23A9305046}" destId="{A10BFB8A-3F49-4336-94AB-9AB3BB0DD37E}" srcOrd="0" destOrd="0" presId="urn:microsoft.com/office/officeart/2005/8/layout/orgChart1"/>
    <dgm:cxn modelId="{0A321DD7-58AD-440F-BF28-75D78585FE04}" type="presParOf" srcId="{A10BFB8A-3F49-4336-94AB-9AB3BB0DD37E}" destId="{FEBB9DF8-C704-499C-8D0A-D9DC18DC8DD5}" srcOrd="0" destOrd="0" presId="urn:microsoft.com/office/officeart/2005/8/layout/orgChart1"/>
    <dgm:cxn modelId="{0931A7A3-DC8E-45E2-BEB5-0F6D7EEF64C7}" type="presParOf" srcId="{A10BFB8A-3F49-4336-94AB-9AB3BB0DD37E}" destId="{D54F8C5A-2217-4C8F-A37B-27B34C8D9D30}" srcOrd="1" destOrd="0" presId="urn:microsoft.com/office/officeart/2005/8/layout/orgChart1"/>
    <dgm:cxn modelId="{106A88F7-29A7-479C-8E5F-A162AF85E31F}" type="presParOf" srcId="{3DB8245B-8AF4-4C9F-BEF4-AD23A9305046}" destId="{C8927468-34B1-4E9D-A847-BAAB299868C8}" srcOrd="1" destOrd="0" presId="urn:microsoft.com/office/officeart/2005/8/layout/orgChart1"/>
    <dgm:cxn modelId="{63F39F45-15FE-4411-BE10-E4C28495A454}" type="presParOf" srcId="{3DB8245B-8AF4-4C9F-BEF4-AD23A9305046}" destId="{F8558867-FF13-4960-B5D7-BDAF328C010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BFB800-091C-4503-B8B2-7217F93C95A3}" type="doc">
      <dgm:prSet loTypeId="urn:microsoft.com/office/officeart/2005/8/layout/radial4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hu-HU"/>
        </a:p>
      </dgm:t>
    </dgm:pt>
    <dgm:pt modelId="{FAEFD2DD-4AA4-4815-9DD1-AF7A9646B223}">
      <dgm:prSet phldrT="[Szöveg]"/>
      <dgm:spPr/>
      <dgm:t>
        <a:bodyPr/>
        <a:lstStyle/>
        <a:p>
          <a:r>
            <a:rPr lang="hu-HU" dirty="0" smtClean="0"/>
            <a:t>Szerződési szabadság</a:t>
          </a:r>
          <a:endParaRPr lang="hu-HU" dirty="0"/>
        </a:p>
      </dgm:t>
    </dgm:pt>
    <dgm:pt modelId="{11B0CF26-59F5-4A49-9B3F-FF68757B7821}" type="parTrans" cxnId="{AF89D825-5B7A-45E9-A671-4BCFFDC188B6}">
      <dgm:prSet/>
      <dgm:spPr/>
      <dgm:t>
        <a:bodyPr/>
        <a:lstStyle/>
        <a:p>
          <a:endParaRPr lang="hu-HU"/>
        </a:p>
      </dgm:t>
    </dgm:pt>
    <dgm:pt modelId="{142AAD88-05DF-4C2A-826A-4E94D6486359}" type="sibTrans" cxnId="{AF89D825-5B7A-45E9-A671-4BCFFDC188B6}">
      <dgm:prSet/>
      <dgm:spPr/>
      <dgm:t>
        <a:bodyPr/>
        <a:lstStyle/>
        <a:p>
          <a:endParaRPr lang="hu-HU"/>
        </a:p>
      </dgm:t>
    </dgm:pt>
    <dgm:pt modelId="{FF112008-0D45-46CB-BA27-E090C3D6111A}">
      <dgm:prSet phldrT="[Szöveg]"/>
      <dgm:spPr/>
      <dgm:t>
        <a:bodyPr/>
        <a:lstStyle/>
        <a:p>
          <a:r>
            <a:rPr lang="hu-HU" dirty="0" smtClean="0"/>
            <a:t>Gazdasági erő</a:t>
          </a:r>
          <a:endParaRPr lang="hu-HU" dirty="0"/>
        </a:p>
      </dgm:t>
    </dgm:pt>
    <dgm:pt modelId="{915F4EA3-0AD0-41D5-9A23-C6EF0F11A138}" type="parTrans" cxnId="{34963FAC-55F9-40ED-BCA3-A82836B2E212}">
      <dgm:prSet/>
      <dgm:spPr/>
      <dgm:t>
        <a:bodyPr/>
        <a:lstStyle/>
        <a:p>
          <a:endParaRPr lang="hu-HU"/>
        </a:p>
      </dgm:t>
    </dgm:pt>
    <dgm:pt modelId="{E8CE9D02-9313-4CF7-A07D-C1BE26CBC2CF}" type="sibTrans" cxnId="{34963FAC-55F9-40ED-BCA3-A82836B2E212}">
      <dgm:prSet/>
      <dgm:spPr/>
      <dgm:t>
        <a:bodyPr/>
        <a:lstStyle/>
        <a:p>
          <a:endParaRPr lang="hu-HU"/>
        </a:p>
      </dgm:t>
    </dgm:pt>
    <dgm:pt modelId="{FBB325C2-B01D-46C6-9944-0B3322DFD5AB}">
      <dgm:prSet phldrT="[Szöveg]"/>
      <dgm:spPr/>
      <dgm:t>
        <a:bodyPr/>
        <a:lstStyle/>
        <a:p>
          <a:r>
            <a:rPr lang="hu-HU" dirty="0" smtClean="0"/>
            <a:t>Információ</a:t>
          </a:r>
          <a:endParaRPr lang="hu-HU" dirty="0"/>
        </a:p>
      </dgm:t>
    </dgm:pt>
    <dgm:pt modelId="{1CA90A48-6E01-4E64-A229-510856572F33}" type="parTrans" cxnId="{13AA937D-3DAB-43EE-BF2D-CE1D3EEAD6BA}">
      <dgm:prSet/>
      <dgm:spPr/>
      <dgm:t>
        <a:bodyPr/>
        <a:lstStyle/>
        <a:p>
          <a:endParaRPr lang="hu-HU"/>
        </a:p>
      </dgm:t>
    </dgm:pt>
    <dgm:pt modelId="{BA72C4AE-2915-4A14-8384-6ABAD1CC0582}" type="sibTrans" cxnId="{13AA937D-3DAB-43EE-BF2D-CE1D3EEAD6BA}">
      <dgm:prSet/>
      <dgm:spPr/>
      <dgm:t>
        <a:bodyPr/>
        <a:lstStyle/>
        <a:p>
          <a:endParaRPr lang="hu-HU"/>
        </a:p>
      </dgm:t>
    </dgm:pt>
    <dgm:pt modelId="{2BF4D628-1F5F-4C9D-A86F-BFBFF2A22EF7}">
      <dgm:prSet phldrT="[Szöveg]"/>
      <dgm:spPr/>
      <dgm:t>
        <a:bodyPr/>
        <a:lstStyle/>
        <a:p>
          <a:r>
            <a:rPr lang="hu-HU" dirty="0" smtClean="0"/>
            <a:t>Egyedi jogügylet</a:t>
          </a:r>
          <a:endParaRPr lang="hu-HU" dirty="0"/>
        </a:p>
      </dgm:t>
    </dgm:pt>
    <dgm:pt modelId="{2F00471D-2A6F-4981-B945-EE9BAC3B5902}" type="parTrans" cxnId="{58CB3792-9956-41BE-A69F-752285994DA5}">
      <dgm:prSet/>
      <dgm:spPr/>
      <dgm:t>
        <a:bodyPr/>
        <a:lstStyle/>
        <a:p>
          <a:endParaRPr lang="hu-HU"/>
        </a:p>
      </dgm:t>
    </dgm:pt>
    <dgm:pt modelId="{E81BD24F-22FC-4A4A-B6AF-0844A0CC4B5C}" type="sibTrans" cxnId="{58CB3792-9956-41BE-A69F-752285994DA5}">
      <dgm:prSet/>
      <dgm:spPr/>
      <dgm:t>
        <a:bodyPr/>
        <a:lstStyle/>
        <a:p>
          <a:endParaRPr lang="hu-HU"/>
        </a:p>
      </dgm:t>
    </dgm:pt>
    <dgm:pt modelId="{D8F4C2E4-B35A-4550-8FC5-94FF5CFD1FAC}" type="pres">
      <dgm:prSet presAssocID="{93BFB800-091C-4503-B8B2-7217F93C95A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4643DADB-64B3-4609-AAB5-5C4EEF4D9FDE}" type="pres">
      <dgm:prSet presAssocID="{FAEFD2DD-4AA4-4815-9DD1-AF7A9646B223}" presName="centerShape" presStyleLbl="node0" presStyleIdx="0" presStyleCnt="1"/>
      <dgm:spPr/>
      <dgm:t>
        <a:bodyPr/>
        <a:lstStyle/>
        <a:p>
          <a:endParaRPr lang="hu-HU"/>
        </a:p>
      </dgm:t>
    </dgm:pt>
    <dgm:pt modelId="{F6BD04E9-5B4D-43D8-9707-423207F5E54F}" type="pres">
      <dgm:prSet presAssocID="{915F4EA3-0AD0-41D5-9A23-C6EF0F11A138}" presName="parTrans" presStyleLbl="bgSibTrans2D1" presStyleIdx="0" presStyleCnt="3"/>
      <dgm:spPr/>
      <dgm:t>
        <a:bodyPr/>
        <a:lstStyle/>
        <a:p>
          <a:endParaRPr lang="hu-HU"/>
        </a:p>
      </dgm:t>
    </dgm:pt>
    <dgm:pt modelId="{973EB14E-355C-4B01-9321-070C56105C5C}" type="pres">
      <dgm:prSet presAssocID="{FF112008-0D45-46CB-BA27-E090C3D6111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C1E58E2-5552-4641-B181-79810C11E028}" type="pres">
      <dgm:prSet presAssocID="{1CA90A48-6E01-4E64-A229-510856572F33}" presName="parTrans" presStyleLbl="bgSibTrans2D1" presStyleIdx="1" presStyleCnt="3"/>
      <dgm:spPr/>
      <dgm:t>
        <a:bodyPr/>
        <a:lstStyle/>
        <a:p>
          <a:endParaRPr lang="hu-HU"/>
        </a:p>
      </dgm:t>
    </dgm:pt>
    <dgm:pt modelId="{0F58505F-1B16-4F7C-AC87-60181FE502CA}" type="pres">
      <dgm:prSet presAssocID="{FBB325C2-B01D-46C6-9944-0B3322DFD5A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88E4F8C-FD3E-4C60-935F-A0371E11AD0D}" type="pres">
      <dgm:prSet presAssocID="{2F00471D-2A6F-4981-B945-EE9BAC3B5902}" presName="parTrans" presStyleLbl="bgSibTrans2D1" presStyleIdx="2" presStyleCnt="3"/>
      <dgm:spPr/>
      <dgm:t>
        <a:bodyPr/>
        <a:lstStyle/>
        <a:p>
          <a:endParaRPr lang="hu-HU"/>
        </a:p>
      </dgm:t>
    </dgm:pt>
    <dgm:pt modelId="{64CFDD55-0589-4275-B5BD-DEB851DCCF70}" type="pres">
      <dgm:prSet presAssocID="{2BF4D628-1F5F-4C9D-A86F-BFBFF2A22EF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AF89D825-5B7A-45E9-A671-4BCFFDC188B6}" srcId="{93BFB800-091C-4503-B8B2-7217F93C95A3}" destId="{FAEFD2DD-4AA4-4815-9DD1-AF7A9646B223}" srcOrd="0" destOrd="0" parTransId="{11B0CF26-59F5-4A49-9B3F-FF68757B7821}" sibTransId="{142AAD88-05DF-4C2A-826A-4E94D6486359}"/>
    <dgm:cxn modelId="{446DB75C-1E02-4DD6-ACE5-D593411BB32D}" type="presOf" srcId="{93BFB800-091C-4503-B8B2-7217F93C95A3}" destId="{D8F4C2E4-B35A-4550-8FC5-94FF5CFD1FAC}" srcOrd="0" destOrd="0" presId="urn:microsoft.com/office/officeart/2005/8/layout/radial4"/>
    <dgm:cxn modelId="{B7814918-F342-4A13-9FEC-1A6986B83FB7}" type="presOf" srcId="{FAEFD2DD-4AA4-4815-9DD1-AF7A9646B223}" destId="{4643DADB-64B3-4609-AAB5-5C4EEF4D9FDE}" srcOrd="0" destOrd="0" presId="urn:microsoft.com/office/officeart/2005/8/layout/radial4"/>
    <dgm:cxn modelId="{28D85B4F-6222-4AFF-824E-6929CE1D6BE8}" type="presOf" srcId="{915F4EA3-0AD0-41D5-9A23-C6EF0F11A138}" destId="{F6BD04E9-5B4D-43D8-9707-423207F5E54F}" srcOrd="0" destOrd="0" presId="urn:microsoft.com/office/officeart/2005/8/layout/radial4"/>
    <dgm:cxn modelId="{34963FAC-55F9-40ED-BCA3-A82836B2E212}" srcId="{FAEFD2DD-4AA4-4815-9DD1-AF7A9646B223}" destId="{FF112008-0D45-46CB-BA27-E090C3D6111A}" srcOrd="0" destOrd="0" parTransId="{915F4EA3-0AD0-41D5-9A23-C6EF0F11A138}" sibTransId="{E8CE9D02-9313-4CF7-A07D-C1BE26CBC2CF}"/>
    <dgm:cxn modelId="{13AA937D-3DAB-43EE-BF2D-CE1D3EEAD6BA}" srcId="{FAEFD2DD-4AA4-4815-9DD1-AF7A9646B223}" destId="{FBB325C2-B01D-46C6-9944-0B3322DFD5AB}" srcOrd="1" destOrd="0" parTransId="{1CA90A48-6E01-4E64-A229-510856572F33}" sibTransId="{BA72C4AE-2915-4A14-8384-6ABAD1CC0582}"/>
    <dgm:cxn modelId="{58CB3792-9956-41BE-A69F-752285994DA5}" srcId="{FAEFD2DD-4AA4-4815-9DD1-AF7A9646B223}" destId="{2BF4D628-1F5F-4C9D-A86F-BFBFF2A22EF7}" srcOrd="2" destOrd="0" parTransId="{2F00471D-2A6F-4981-B945-EE9BAC3B5902}" sibTransId="{E81BD24F-22FC-4A4A-B6AF-0844A0CC4B5C}"/>
    <dgm:cxn modelId="{1871ECE5-80CF-4221-B8BF-93CA98391197}" type="presOf" srcId="{2F00471D-2A6F-4981-B945-EE9BAC3B5902}" destId="{088E4F8C-FD3E-4C60-935F-A0371E11AD0D}" srcOrd="0" destOrd="0" presId="urn:microsoft.com/office/officeart/2005/8/layout/radial4"/>
    <dgm:cxn modelId="{F5A679B4-81E3-40FF-B57E-334EB15A613E}" type="presOf" srcId="{2BF4D628-1F5F-4C9D-A86F-BFBFF2A22EF7}" destId="{64CFDD55-0589-4275-B5BD-DEB851DCCF70}" srcOrd="0" destOrd="0" presId="urn:microsoft.com/office/officeart/2005/8/layout/radial4"/>
    <dgm:cxn modelId="{F3C0B6BC-91CD-4858-92B5-8AF8875D3873}" type="presOf" srcId="{1CA90A48-6E01-4E64-A229-510856572F33}" destId="{7C1E58E2-5552-4641-B181-79810C11E028}" srcOrd="0" destOrd="0" presId="urn:microsoft.com/office/officeart/2005/8/layout/radial4"/>
    <dgm:cxn modelId="{1D49AD68-9D1A-4298-B98C-B72FA26CE1F0}" type="presOf" srcId="{FBB325C2-B01D-46C6-9944-0B3322DFD5AB}" destId="{0F58505F-1B16-4F7C-AC87-60181FE502CA}" srcOrd="0" destOrd="0" presId="urn:microsoft.com/office/officeart/2005/8/layout/radial4"/>
    <dgm:cxn modelId="{3FB8BF37-F256-4686-B280-CBD71653F021}" type="presOf" srcId="{FF112008-0D45-46CB-BA27-E090C3D6111A}" destId="{973EB14E-355C-4B01-9321-070C56105C5C}" srcOrd="0" destOrd="0" presId="urn:microsoft.com/office/officeart/2005/8/layout/radial4"/>
    <dgm:cxn modelId="{F3D31B99-F412-489C-A791-E99842A5FEAF}" type="presParOf" srcId="{D8F4C2E4-B35A-4550-8FC5-94FF5CFD1FAC}" destId="{4643DADB-64B3-4609-AAB5-5C4EEF4D9FDE}" srcOrd="0" destOrd="0" presId="urn:microsoft.com/office/officeart/2005/8/layout/radial4"/>
    <dgm:cxn modelId="{744F7256-266C-4B85-80D6-7A88409BDB6F}" type="presParOf" srcId="{D8F4C2E4-B35A-4550-8FC5-94FF5CFD1FAC}" destId="{F6BD04E9-5B4D-43D8-9707-423207F5E54F}" srcOrd="1" destOrd="0" presId="urn:microsoft.com/office/officeart/2005/8/layout/radial4"/>
    <dgm:cxn modelId="{7C88876A-393D-44D7-A529-37758905DC1A}" type="presParOf" srcId="{D8F4C2E4-B35A-4550-8FC5-94FF5CFD1FAC}" destId="{973EB14E-355C-4B01-9321-070C56105C5C}" srcOrd="2" destOrd="0" presId="urn:microsoft.com/office/officeart/2005/8/layout/radial4"/>
    <dgm:cxn modelId="{E23EA85F-28F4-4245-921F-E823495D88E6}" type="presParOf" srcId="{D8F4C2E4-B35A-4550-8FC5-94FF5CFD1FAC}" destId="{7C1E58E2-5552-4641-B181-79810C11E028}" srcOrd="3" destOrd="0" presId="urn:microsoft.com/office/officeart/2005/8/layout/radial4"/>
    <dgm:cxn modelId="{DF781455-D26E-4E71-A432-3F183E9814CF}" type="presParOf" srcId="{D8F4C2E4-B35A-4550-8FC5-94FF5CFD1FAC}" destId="{0F58505F-1B16-4F7C-AC87-60181FE502CA}" srcOrd="4" destOrd="0" presId="urn:microsoft.com/office/officeart/2005/8/layout/radial4"/>
    <dgm:cxn modelId="{388961AB-6733-4855-8EA3-D55025E4A084}" type="presParOf" srcId="{D8F4C2E4-B35A-4550-8FC5-94FF5CFD1FAC}" destId="{088E4F8C-FD3E-4C60-935F-A0371E11AD0D}" srcOrd="5" destOrd="0" presId="urn:microsoft.com/office/officeart/2005/8/layout/radial4"/>
    <dgm:cxn modelId="{2C755FED-41EF-41AD-8FBE-5E8C7268C92F}" type="presParOf" srcId="{D8F4C2E4-B35A-4550-8FC5-94FF5CFD1FAC}" destId="{64CFDD55-0589-4275-B5BD-DEB851DCCF7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CC1F76-4918-4593-B31A-F2F288D8983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hu-HU"/>
        </a:p>
      </dgm:t>
    </dgm:pt>
    <dgm:pt modelId="{C89E89B1-B6DB-4D8A-B52A-A3A730E55A82}">
      <dgm:prSet phldrT="[Szöveg]"/>
      <dgm:spPr/>
      <dgm:t>
        <a:bodyPr/>
        <a:lstStyle/>
        <a:p>
          <a:r>
            <a:rPr lang="hu-HU" dirty="0" smtClean="0"/>
            <a:t>B2B</a:t>
          </a:r>
          <a:endParaRPr lang="hu-HU" dirty="0"/>
        </a:p>
      </dgm:t>
    </dgm:pt>
    <dgm:pt modelId="{2FC50871-4D1D-434B-93EE-25EADDDCD772}" type="parTrans" cxnId="{8D32B69B-78B6-4003-A5AE-636E1804BFF0}">
      <dgm:prSet/>
      <dgm:spPr/>
      <dgm:t>
        <a:bodyPr/>
        <a:lstStyle/>
        <a:p>
          <a:endParaRPr lang="hu-HU"/>
        </a:p>
      </dgm:t>
    </dgm:pt>
    <dgm:pt modelId="{0C085852-95EA-4071-91A6-4DA177D20A36}" type="sibTrans" cxnId="{8D32B69B-78B6-4003-A5AE-636E1804BFF0}">
      <dgm:prSet/>
      <dgm:spPr/>
      <dgm:t>
        <a:bodyPr/>
        <a:lstStyle/>
        <a:p>
          <a:endParaRPr lang="hu-HU"/>
        </a:p>
      </dgm:t>
    </dgm:pt>
    <dgm:pt modelId="{E4583D4E-6053-41CA-A6A3-8DF36A6A6971}">
      <dgm:prSet phldrT="[Szöveg]"/>
      <dgm:spPr/>
      <dgm:t>
        <a:bodyPr/>
        <a:lstStyle/>
        <a:p>
          <a:r>
            <a:rPr lang="hu-HU" dirty="0" smtClean="0"/>
            <a:t>Professzionális szerződések</a:t>
          </a:r>
          <a:endParaRPr lang="hu-HU" dirty="0"/>
        </a:p>
      </dgm:t>
    </dgm:pt>
    <dgm:pt modelId="{CD6CEE7E-5185-4224-80D5-0E8DD1175DD4}" type="parTrans" cxnId="{232669FE-B1ED-4D82-9E89-7BC7FBBD9C87}">
      <dgm:prSet/>
      <dgm:spPr/>
      <dgm:t>
        <a:bodyPr/>
        <a:lstStyle/>
        <a:p>
          <a:endParaRPr lang="hu-HU"/>
        </a:p>
      </dgm:t>
    </dgm:pt>
    <dgm:pt modelId="{4E2F58BA-942E-4EA9-96E1-66515242B5E9}" type="sibTrans" cxnId="{232669FE-B1ED-4D82-9E89-7BC7FBBD9C87}">
      <dgm:prSet/>
      <dgm:spPr/>
      <dgm:t>
        <a:bodyPr/>
        <a:lstStyle/>
        <a:p>
          <a:endParaRPr lang="hu-HU"/>
        </a:p>
      </dgm:t>
    </dgm:pt>
    <dgm:pt modelId="{9CEE960E-0DDE-4C53-943C-C96A3FA8EBD3}">
      <dgm:prSet phldrT="[Szöveg]"/>
      <dgm:spPr/>
      <dgm:t>
        <a:bodyPr/>
        <a:lstStyle/>
        <a:p>
          <a:r>
            <a:rPr lang="hu-HU" dirty="0" smtClean="0"/>
            <a:t>B2C</a:t>
          </a:r>
          <a:endParaRPr lang="hu-HU" dirty="0"/>
        </a:p>
      </dgm:t>
    </dgm:pt>
    <dgm:pt modelId="{78D85F7A-ABB1-4A37-8910-B401AEA05564}" type="parTrans" cxnId="{FC584378-4265-4A4F-84CE-6328454D61A6}">
      <dgm:prSet/>
      <dgm:spPr/>
      <dgm:t>
        <a:bodyPr/>
        <a:lstStyle/>
        <a:p>
          <a:endParaRPr lang="hu-HU"/>
        </a:p>
      </dgm:t>
    </dgm:pt>
    <dgm:pt modelId="{0D552759-C189-48EE-A4AE-4765660272C2}" type="sibTrans" cxnId="{FC584378-4265-4A4F-84CE-6328454D61A6}">
      <dgm:prSet/>
      <dgm:spPr/>
      <dgm:t>
        <a:bodyPr/>
        <a:lstStyle/>
        <a:p>
          <a:endParaRPr lang="hu-HU"/>
        </a:p>
      </dgm:t>
    </dgm:pt>
    <dgm:pt modelId="{3E0B6199-370C-466F-81AB-91114A7A3B91}">
      <dgm:prSet phldrT="[Szöveg]"/>
      <dgm:spPr/>
      <dgm:t>
        <a:bodyPr/>
        <a:lstStyle/>
        <a:p>
          <a:r>
            <a:rPr lang="hu-HU" dirty="0" smtClean="0"/>
            <a:t>Fogyasztói szerződések</a:t>
          </a:r>
          <a:endParaRPr lang="hu-HU" dirty="0"/>
        </a:p>
      </dgm:t>
    </dgm:pt>
    <dgm:pt modelId="{4E4C1106-FB39-4126-948D-7EDADCDBDDDF}" type="parTrans" cxnId="{6D95A9AF-D868-44AC-BF78-335E2C72A647}">
      <dgm:prSet/>
      <dgm:spPr/>
      <dgm:t>
        <a:bodyPr/>
        <a:lstStyle/>
        <a:p>
          <a:endParaRPr lang="hu-HU"/>
        </a:p>
      </dgm:t>
    </dgm:pt>
    <dgm:pt modelId="{36C112BC-6D17-4D41-8390-BD0D974E12E5}" type="sibTrans" cxnId="{6D95A9AF-D868-44AC-BF78-335E2C72A647}">
      <dgm:prSet/>
      <dgm:spPr/>
      <dgm:t>
        <a:bodyPr/>
        <a:lstStyle/>
        <a:p>
          <a:endParaRPr lang="hu-HU"/>
        </a:p>
      </dgm:t>
    </dgm:pt>
    <dgm:pt modelId="{00DA0596-719C-495B-B274-3404BB726B62}">
      <dgm:prSet phldrT="[Szöveg]"/>
      <dgm:spPr/>
      <dgm:t>
        <a:bodyPr/>
        <a:lstStyle/>
        <a:p>
          <a:r>
            <a:rPr lang="hu-HU" dirty="0" smtClean="0"/>
            <a:t>P2P</a:t>
          </a:r>
          <a:endParaRPr lang="hu-HU" dirty="0"/>
        </a:p>
      </dgm:t>
    </dgm:pt>
    <dgm:pt modelId="{165528AC-216B-478A-8D5D-F63E8E0E43D3}" type="parTrans" cxnId="{70E388AD-65CE-457A-9C21-D88B75B105DB}">
      <dgm:prSet/>
      <dgm:spPr/>
      <dgm:t>
        <a:bodyPr/>
        <a:lstStyle/>
        <a:p>
          <a:endParaRPr lang="hu-HU"/>
        </a:p>
      </dgm:t>
    </dgm:pt>
    <dgm:pt modelId="{B24154A3-4F6E-4DFF-9DDD-502879B5C8DF}" type="sibTrans" cxnId="{70E388AD-65CE-457A-9C21-D88B75B105DB}">
      <dgm:prSet/>
      <dgm:spPr/>
      <dgm:t>
        <a:bodyPr/>
        <a:lstStyle/>
        <a:p>
          <a:endParaRPr lang="hu-HU"/>
        </a:p>
      </dgm:t>
    </dgm:pt>
    <dgm:pt modelId="{F0FF512A-F200-41E8-BB44-822F8DC61A6D}">
      <dgm:prSet phldrT="[Szöveg]"/>
      <dgm:spPr/>
      <dgm:t>
        <a:bodyPr/>
        <a:lstStyle/>
        <a:p>
          <a:r>
            <a:rPr lang="hu-HU" dirty="0" smtClean="0"/>
            <a:t>Magánszerződések</a:t>
          </a:r>
          <a:endParaRPr lang="hu-HU" dirty="0"/>
        </a:p>
      </dgm:t>
    </dgm:pt>
    <dgm:pt modelId="{C385BA9E-612D-4874-AC53-ADCA49CD6018}" type="parTrans" cxnId="{A2F330E4-0DBD-4904-A9CC-DFC4E7F8C6E6}">
      <dgm:prSet/>
      <dgm:spPr/>
      <dgm:t>
        <a:bodyPr/>
        <a:lstStyle/>
        <a:p>
          <a:endParaRPr lang="hu-HU"/>
        </a:p>
      </dgm:t>
    </dgm:pt>
    <dgm:pt modelId="{5650A377-387C-42EF-BCC9-C4E5520BB045}" type="sibTrans" cxnId="{A2F330E4-0DBD-4904-A9CC-DFC4E7F8C6E6}">
      <dgm:prSet/>
      <dgm:spPr/>
      <dgm:t>
        <a:bodyPr/>
        <a:lstStyle/>
        <a:p>
          <a:endParaRPr lang="hu-HU"/>
        </a:p>
      </dgm:t>
    </dgm:pt>
    <dgm:pt modelId="{13D49ACB-E28F-41E5-BEA5-DE0FC024ACBF}" type="pres">
      <dgm:prSet presAssocID="{CECC1F76-4918-4593-B31A-F2F288D89836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A90E4529-BE08-4475-8705-A46AD2E76AE5}" type="pres">
      <dgm:prSet presAssocID="{C89E89B1-B6DB-4D8A-B52A-A3A730E55A82}" presName="composite" presStyleCnt="0"/>
      <dgm:spPr/>
    </dgm:pt>
    <dgm:pt modelId="{7F495A19-DA62-4A07-A3BE-6A569EC68621}" type="pres">
      <dgm:prSet presAssocID="{C89E89B1-B6DB-4D8A-B52A-A3A730E55A82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253EDD1-246F-4C73-B269-37F52D4ECE39}" type="pres">
      <dgm:prSet presAssocID="{C89E89B1-B6DB-4D8A-B52A-A3A730E55A82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06BCDD5-7626-4A74-BAE4-494C50E341A6}" type="pres">
      <dgm:prSet presAssocID="{C89E89B1-B6DB-4D8A-B52A-A3A730E55A82}" presName="BalanceSpacing" presStyleCnt="0"/>
      <dgm:spPr/>
    </dgm:pt>
    <dgm:pt modelId="{93279388-B7C6-4981-B244-10F2950E8C66}" type="pres">
      <dgm:prSet presAssocID="{C89E89B1-B6DB-4D8A-B52A-A3A730E55A82}" presName="BalanceSpacing1" presStyleCnt="0"/>
      <dgm:spPr/>
    </dgm:pt>
    <dgm:pt modelId="{391FEFDF-ACCC-42E5-AE1C-36518FD1A3AF}" type="pres">
      <dgm:prSet presAssocID="{0C085852-95EA-4071-91A6-4DA177D20A36}" presName="Accent1Text" presStyleLbl="node1" presStyleIdx="1" presStyleCnt="6"/>
      <dgm:spPr/>
      <dgm:t>
        <a:bodyPr/>
        <a:lstStyle/>
        <a:p>
          <a:endParaRPr lang="hu-HU"/>
        </a:p>
      </dgm:t>
    </dgm:pt>
    <dgm:pt modelId="{B4FF0DE0-87A4-4F78-9A35-FC93B78FC2A9}" type="pres">
      <dgm:prSet presAssocID="{0C085852-95EA-4071-91A6-4DA177D20A36}" presName="spaceBetweenRectangles" presStyleCnt="0"/>
      <dgm:spPr/>
    </dgm:pt>
    <dgm:pt modelId="{43F6276C-FA9D-474D-AE6B-F6059B393819}" type="pres">
      <dgm:prSet presAssocID="{9CEE960E-0DDE-4C53-943C-C96A3FA8EBD3}" presName="composite" presStyleCnt="0"/>
      <dgm:spPr/>
    </dgm:pt>
    <dgm:pt modelId="{59ED0132-B899-4A9A-BF4F-4EC97E7EA5D0}" type="pres">
      <dgm:prSet presAssocID="{9CEE960E-0DDE-4C53-943C-C96A3FA8EBD3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781705D-48A1-46C3-A3D2-6AC260570413}" type="pres">
      <dgm:prSet presAssocID="{9CEE960E-0DDE-4C53-943C-C96A3FA8EBD3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FDEEA95-8693-45C3-8862-D105BD396ABF}" type="pres">
      <dgm:prSet presAssocID="{9CEE960E-0DDE-4C53-943C-C96A3FA8EBD3}" presName="BalanceSpacing" presStyleCnt="0"/>
      <dgm:spPr/>
    </dgm:pt>
    <dgm:pt modelId="{16A2E50F-4CEA-45A9-9AE5-DBB423AD9FA2}" type="pres">
      <dgm:prSet presAssocID="{9CEE960E-0DDE-4C53-943C-C96A3FA8EBD3}" presName="BalanceSpacing1" presStyleCnt="0"/>
      <dgm:spPr/>
    </dgm:pt>
    <dgm:pt modelId="{F85490BC-F0E2-4387-A593-8190A3408158}" type="pres">
      <dgm:prSet presAssocID="{0D552759-C189-48EE-A4AE-4765660272C2}" presName="Accent1Text" presStyleLbl="node1" presStyleIdx="3" presStyleCnt="6"/>
      <dgm:spPr/>
      <dgm:t>
        <a:bodyPr/>
        <a:lstStyle/>
        <a:p>
          <a:endParaRPr lang="hu-HU"/>
        </a:p>
      </dgm:t>
    </dgm:pt>
    <dgm:pt modelId="{DEE80AF5-0348-4785-B13B-589A0A47C21C}" type="pres">
      <dgm:prSet presAssocID="{0D552759-C189-48EE-A4AE-4765660272C2}" presName="spaceBetweenRectangles" presStyleCnt="0"/>
      <dgm:spPr/>
    </dgm:pt>
    <dgm:pt modelId="{F8BB65ED-D787-4A4E-8942-36FD36889FD4}" type="pres">
      <dgm:prSet presAssocID="{00DA0596-719C-495B-B274-3404BB726B62}" presName="composite" presStyleCnt="0"/>
      <dgm:spPr/>
    </dgm:pt>
    <dgm:pt modelId="{E3E31012-9A07-4285-8FCF-3DBF3F29E3E4}" type="pres">
      <dgm:prSet presAssocID="{00DA0596-719C-495B-B274-3404BB726B62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3BA7F84-65B4-4B27-9357-D56D253CD831}" type="pres">
      <dgm:prSet presAssocID="{00DA0596-719C-495B-B274-3404BB726B62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298CA9D-E519-4C87-8480-14CAB9D5833F}" type="pres">
      <dgm:prSet presAssocID="{00DA0596-719C-495B-B274-3404BB726B62}" presName="BalanceSpacing" presStyleCnt="0"/>
      <dgm:spPr/>
    </dgm:pt>
    <dgm:pt modelId="{A69B96E7-430D-4C12-9CF5-D91D798181E3}" type="pres">
      <dgm:prSet presAssocID="{00DA0596-719C-495B-B274-3404BB726B62}" presName="BalanceSpacing1" presStyleCnt="0"/>
      <dgm:spPr/>
    </dgm:pt>
    <dgm:pt modelId="{97A4C372-0F54-474D-B06C-B62369064E71}" type="pres">
      <dgm:prSet presAssocID="{B24154A3-4F6E-4DFF-9DDD-502879B5C8DF}" presName="Accent1Text" presStyleLbl="node1" presStyleIdx="5" presStyleCnt="6"/>
      <dgm:spPr/>
      <dgm:t>
        <a:bodyPr/>
        <a:lstStyle/>
        <a:p>
          <a:endParaRPr lang="hu-HU"/>
        </a:p>
      </dgm:t>
    </dgm:pt>
  </dgm:ptLst>
  <dgm:cxnLst>
    <dgm:cxn modelId="{FC584378-4265-4A4F-84CE-6328454D61A6}" srcId="{CECC1F76-4918-4593-B31A-F2F288D89836}" destId="{9CEE960E-0DDE-4C53-943C-C96A3FA8EBD3}" srcOrd="1" destOrd="0" parTransId="{78D85F7A-ABB1-4A37-8910-B401AEA05564}" sibTransId="{0D552759-C189-48EE-A4AE-4765660272C2}"/>
    <dgm:cxn modelId="{A2F330E4-0DBD-4904-A9CC-DFC4E7F8C6E6}" srcId="{00DA0596-719C-495B-B274-3404BB726B62}" destId="{F0FF512A-F200-41E8-BB44-822F8DC61A6D}" srcOrd="0" destOrd="0" parTransId="{C385BA9E-612D-4874-AC53-ADCA49CD6018}" sibTransId="{5650A377-387C-42EF-BCC9-C4E5520BB045}"/>
    <dgm:cxn modelId="{E45305F2-E0E5-47AB-8AE4-5A7DDAF333AE}" type="presOf" srcId="{0C085852-95EA-4071-91A6-4DA177D20A36}" destId="{391FEFDF-ACCC-42E5-AE1C-36518FD1A3AF}" srcOrd="0" destOrd="0" presId="urn:microsoft.com/office/officeart/2008/layout/AlternatingHexagons"/>
    <dgm:cxn modelId="{8D32B69B-78B6-4003-A5AE-636E1804BFF0}" srcId="{CECC1F76-4918-4593-B31A-F2F288D89836}" destId="{C89E89B1-B6DB-4D8A-B52A-A3A730E55A82}" srcOrd="0" destOrd="0" parTransId="{2FC50871-4D1D-434B-93EE-25EADDDCD772}" sibTransId="{0C085852-95EA-4071-91A6-4DA177D20A36}"/>
    <dgm:cxn modelId="{AE4C7587-2EC0-4D8C-A457-372C37F29DEC}" type="presOf" srcId="{C89E89B1-B6DB-4D8A-B52A-A3A730E55A82}" destId="{7F495A19-DA62-4A07-A3BE-6A569EC68621}" srcOrd="0" destOrd="0" presId="urn:microsoft.com/office/officeart/2008/layout/AlternatingHexagons"/>
    <dgm:cxn modelId="{70E388AD-65CE-457A-9C21-D88B75B105DB}" srcId="{CECC1F76-4918-4593-B31A-F2F288D89836}" destId="{00DA0596-719C-495B-B274-3404BB726B62}" srcOrd="2" destOrd="0" parTransId="{165528AC-216B-478A-8D5D-F63E8E0E43D3}" sibTransId="{B24154A3-4F6E-4DFF-9DDD-502879B5C8DF}"/>
    <dgm:cxn modelId="{6D95A9AF-D868-44AC-BF78-335E2C72A647}" srcId="{9CEE960E-0DDE-4C53-943C-C96A3FA8EBD3}" destId="{3E0B6199-370C-466F-81AB-91114A7A3B91}" srcOrd="0" destOrd="0" parTransId="{4E4C1106-FB39-4126-948D-7EDADCDBDDDF}" sibTransId="{36C112BC-6D17-4D41-8390-BD0D974E12E5}"/>
    <dgm:cxn modelId="{8AF181CB-5282-4FBB-AD5A-3AB765B110E1}" type="presOf" srcId="{F0FF512A-F200-41E8-BB44-822F8DC61A6D}" destId="{33BA7F84-65B4-4B27-9357-D56D253CD831}" srcOrd="0" destOrd="0" presId="urn:microsoft.com/office/officeart/2008/layout/AlternatingHexagons"/>
    <dgm:cxn modelId="{9420B685-2DD4-4B58-966E-1B996CF94C18}" type="presOf" srcId="{B24154A3-4F6E-4DFF-9DDD-502879B5C8DF}" destId="{97A4C372-0F54-474D-B06C-B62369064E71}" srcOrd="0" destOrd="0" presId="urn:microsoft.com/office/officeart/2008/layout/AlternatingHexagons"/>
    <dgm:cxn modelId="{B4D229E5-366E-4268-84C2-2FECADEE66EB}" type="presOf" srcId="{00DA0596-719C-495B-B274-3404BB726B62}" destId="{E3E31012-9A07-4285-8FCF-3DBF3F29E3E4}" srcOrd="0" destOrd="0" presId="urn:microsoft.com/office/officeart/2008/layout/AlternatingHexagons"/>
    <dgm:cxn modelId="{B46511E5-A0C2-456A-AC17-C416EC0924A7}" type="presOf" srcId="{9CEE960E-0DDE-4C53-943C-C96A3FA8EBD3}" destId="{59ED0132-B899-4A9A-BF4F-4EC97E7EA5D0}" srcOrd="0" destOrd="0" presId="urn:microsoft.com/office/officeart/2008/layout/AlternatingHexagons"/>
    <dgm:cxn modelId="{11920342-303E-4C5B-8EFA-A9C8CE865C18}" type="presOf" srcId="{CECC1F76-4918-4593-B31A-F2F288D89836}" destId="{13D49ACB-E28F-41E5-BEA5-DE0FC024ACBF}" srcOrd="0" destOrd="0" presId="urn:microsoft.com/office/officeart/2008/layout/AlternatingHexagons"/>
    <dgm:cxn modelId="{0B997B99-5130-4B40-9987-5DC0BC4E9448}" type="presOf" srcId="{3E0B6199-370C-466F-81AB-91114A7A3B91}" destId="{7781705D-48A1-46C3-A3D2-6AC260570413}" srcOrd="0" destOrd="0" presId="urn:microsoft.com/office/officeart/2008/layout/AlternatingHexagons"/>
    <dgm:cxn modelId="{40BD2043-6A06-4524-9182-EAA767869758}" type="presOf" srcId="{0D552759-C189-48EE-A4AE-4765660272C2}" destId="{F85490BC-F0E2-4387-A593-8190A3408158}" srcOrd="0" destOrd="0" presId="urn:microsoft.com/office/officeart/2008/layout/AlternatingHexagons"/>
    <dgm:cxn modelId="{D183C36E-6DAC-4B46-A860-7117EA84F9E6}" type="presOf" srcId="{E4583D4E-6053-41CA-A6A3-8DF36A6A6971}" destId="{6253EDD1-246F-4C73-B269-37F52D4ECE39}" srcOrd="0" destOrd="0" presId="urn:microsoft.com/office/officeart/2008/layout/AlternatingHexagons"/>
    <dgm:cxn modelId="{232669FE-B1ED-4D82-9E89-7BC7FBBD9C87}" srcId="{C89E89B1-B6DB-4D8A-B52A-A3A730E55A82}" destId="{E4583D4E-6053-41CA-A6A3-8DF36A6A6971}" srcOrd="0" destOrd="0" parTransId="{CD6CEE7E-5185-4224-80D5-0E8DD1175DD4}" sibTransId="{4E2F58BA-942E-4EA9-96E1-66515242B5E9}"/>
    <dgm:cxn modelId="{10A3CB62-4CE2-4750-A38F-C67907D972E6}" type="presParOf" srcId="{13D49ACB-E28F-41E5-BEA5-DE0FC024ACBF}" destId="{A90E4529-BE08-4475-8705-A46AD2E76AE5}" srcOrd="0" destOrd="0" presId="urn:microsoft.com/office/officeart/2008/layout/AlternatingHexagons"/>
    <dgm:cxn modelId="{35952B68-E753-4A76-B2C2-C97CA66D18A1}" type="presParOf" srcId="{A90E4529-BE08-4475-8705-A46AD2E76AE5}" destId="{7F495A19-DA62-4A07-A3BE-6A569EC68621}" srcOrd="0" destOrd="0" presId="urn:microsoft.com/office/officeart/2008/layout/AlternatingHexagons"/>
    <dgm:cxn modelId="{AE830759-48A3-496E-9811-B547C0F78482}" type="presParOf" srcId="{A90E4529-BE08-4475-8705-A46AD2E76AE5}" destId="{6253EDD1-246F-4C73-B269-37F52D4ECE39}" srcOrd="1" destOrd="0" presId="urn:microsoft.com/office/officeart/2008/layout/AlternatingHexagons"/>
    <dgm:cxn modelId="{A0B4C940-CA09-4730-A9B8-28C44EFE7CA6}" type="presParOf" srcId="{A90E4529-BE08-4475-8705-A46AD2E76AE5}" destId="{106BCDD5-7626-4A74-BAE4-494C50E341A6}" srcOrd="2" destOrd="0" presId="urn:microsoft.com/office/officeart/2008/layout/AlternatingHexagons"/>
    <dgm:cxn modelId="{B3729768-4954-449D-AA62-80A0EACA7AC2}" type="presParOf" srcId="{A90E4529-BE08-4475-8705-A46AD2E76AE5}" destId="{93279388-B7C6-4981-B244-10F2950E8C66}" srcOrd="3" destOrd="0" presId="urn:microsoft.com/office/officeart/2008/layout/AlternatingHexagons"/>
    <dgm:cxn modelId="{0215F36E-3901-40E7-9B6C-1E8E53B0AAF1}" type="presParOf" srcId="{A90E4529-BE08-4475-8705-A46AD2E76AE5}" destId="{391FEFDF-ACCC-42E5-AE1C-36518FD1A3AF}" srcOrd="4" destOrd="0" presId="urn:microsoft.com/office/officeart/2008/layout/AlternatingHexagons"/>
    <dgm:cxn modelId="{360BAE86-5FA1-46D3-A44B-25B8AB025E3A}" type="presParOf" srcId="{13D49ACB-E28F-41E5-BEA5-DE0FC024ACBF}" destId="{B4FF0DE0-87A4-4F78-9A35-FC93B78FC2A9}" srcOrd="1" destOrd="0" presId="urn:microsoft.com/office/officeart/2008/layout/AlternatingHexagons"/>
    <dgm:cxn modelId="{6AB7B09F-A078-4A4F-8832-72968F57E70E}" type="presParOf" srcId="{13D49ACB-E28F-41E5-BEA5-DE0FC024ACBF}" destId="{43F6276C-FA9D-474D-AE6B-F6059B393819}" srcOrd="2" destOrd="0" presId="urn:microsoft.com/office/officeart/2008/layout/AlternatingHexagons"/>
    <dgm:cxn modelId="{28DCFEBE-B1F2-45EB-B130-75DEA04E6300}" type="presParOf" srcId="{43F6276C-FA9D-474D-AE6B-F6059B393819}" destId="{59ED0132-B899-4A9A-BF4F-4EC97E7EA5D0}" srcOrd="0" destOrd="0" presId="urn:microsoft.com/office/officeart/2008/layout/AlternatingHexagons"/>
    <dgm:cxn modelId="{085000D9-8819-419F-AEA0-EBE97E43F4AE}" type="presParOf" srcId="{43F6276C-FA9D-474D-AE6B-F6059B393819}" destId="{7781705D-48A1-46C3-A3D2-6AC260570413}" srcOrd="1" destOrd="0" presId="urn:microsoft.com/office/officeart/2008/layout/AlternatingHexagons"/>
    <dgm:cxn modelId="{1AE802D6-663B-40B0-A7D8-A412FA919A69}" type="presParOf" srcId="{43F6276C-FA9D-474D-AE6B-F6059B393819}" destId="{6FDEEA95-8693-45C3-8862-D105BD396ABF}" srcOrd="2" destOrd="0" presId="urn:microsoft.com/office/officeart/2008/layout/AlternatingHexagons"/>
    <dgm:cxn modelId="{B3D567F0-2E5D-424A-908C-D45224EB441A}" type="presParOf" srcId="{43F6276C-FA9D-474D-AE6B-F6059B393819}" destId="{16A2E50F-4CEA-45A9-9AE5-DBB423AD9FA2}" srcOrd="3" destOrd="0" presId="urn:microsoft.com/office/officeart/2008/layout/AlternatingHexagons"/>
    <dgm:cxn modelId="{F459F764-7C88-4256-9394-800661332FE0}" type="presParOf" srcId="{43F6276C-FA9D-474D-AE6B-F6059B393819}" destId="{F85490BC-F0E2-4387-A593-8190A3408158}" srcOrd="4" destOrd="0" presId="urn:microsoft.com/office/officeart/2008/layout/AlternatingHexagons"/>
    <dgm:cxn modelId="{8DE19660-F5F8-42DF-94FA-0C682C2A346B}" type="presParOf" srcId="{13D49ACB-E28F-41E5-BEA5-DE0FC024ACBF}" destId="{DEE80AF5-0348-4785-B13B-589A0A47C21C}" srcOrd="3" destOrd="0" presId="urn:microsoft.com/office/officeart/2008/layout/AlternatingHexagons"/>
    <dgm:cxn modelId="{8A23B948-59FE-4056-A2B9-A7518178F846}" type="presParOf" srcId="{13D49ACB-E28F-41E5-BEA5-DE0FC024ACBF}" destId="{F8BB65ED-D787-4A4E-8942-36FD36889FD4}" srcOrd="4" destOrd="0" presId="urn:microsoft.com/office/officeart/2008/layout/AlternatingHexagons"/>
    <dgm:cxn modelId="{E66F5F5D-0FAA-4D41-9567-1ECE9B038A22}" type="presParOf" srcId="{F8BB65ED-D787-4A4E-8942-36FD36889FD4}" destId="{E3E31012-9A07-4285-8FCF-3DBF3F29E3E4}" srcOrd="0" destOrd="0" presId="urn:microsoft.com/office/officeart/2008/layout/AlternatingHexagons"/>
    <dgm:cxn modelId="{4E1BF638-5B65-4B9E-BF81-A5C8041F6D16}" type="presParOf" srcId="{F8BB65ED-D787-4A4E-8942-36FD36889FD4}" destId="{33BA7F84-65B4-4B27-9357-D56D253CD831}" srcOrd="1" destOrd="0" presId="urn:microsoft.com/office/officeart/2008/layout/AlternatingHexagons"/>
    <dgm:cxn modelId="{5F6FCDAF-D47D-431F-BC0A-E4AD6609F849}" type="presParOf" srcId="{F8BB65ED-D787-4A4E-8942-36FD36889FD4}" destId="{1298CA9D-E519-4C87-8480-14CAB9D5833F}" srcOrd="2" destOrd="0" presId="urn:microsoft.com/office/officeart/2008/layout/AlternatingHexagons"/>
    <dgm:cxn modelId="{EA54F7F3-5B14-48C5-8E3B-F6666FD4CB28}" type="presParOf" srcId="{F8BB65ED-D787-4A4E-8942-36FD36889FD4}" destId="{A69B96E7-430D-4C12-9CF5-D91D798181E3}" srcOrd="3" destOrd="0" presId="urn:microsoft.com/office/officeart/2008/layout/AlternatingHexagons"/>
    <dgm:cxn modelId="{ED466195-F333-4427-888F-A787EFA6A086}" type="presParOf" srcId="{F8BB65ED-D787-4A4E-8942-36FD36889FD4}" destId="{97A4C372-0F54-474D-B06C-B62369064E7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B7FADD-3BFB-4EEC-AD9A-791C5FF6427F}" type="doc">
      <dgm:prSet loTypeId="urn:microsoft.com/office/officeart/2005/8/layout/balance1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hu-HU"/>
        </a:p>
      </dgm:t>
    </dgm:pt>
    <dgm:pt modelId="{3EE2F483-FCCC-42ED-9310-6E1A523353D0}">
      <dgm:prSet phldrT="[Szöveg]"/>
      <dgm:spPr/>
      <dgm:t>
        <a:bodyPr/>
        <a:lstStyle/>
        <a:p>
          <a:r>
            <a:rPr lang="hu-HU" dirty="0" smtClean="0"/>
            <a:t>Fogyasztó</a:t>
          </a:r>
          <a:endParaRPr lang="hu-HU" dirty="0"/>
        </a:p>
      </dgm:t>
    </dgm:pt>
    <dgm:pt modelId="{3FE09C76-14F0-436F-AD29-7EC8195D05EC}" type="parTrans" cxnId="{CEA0CE55-78D2-461C-AFCF-11FE1FEBE25E}">
      <dgm:prSet/>
      <dgm:spPr/>
      <dgm:t>
        <a:bodyPr/>
        <a:lstStyle/>
        <a:p>
          <a:endParaRPr lang="hu-HU"/>
        </a:p>
      </dgm:t>
    </dgm:pt>
    <dgm:pt modelId="{C0F2AB53-5F4A-4653-8212-B53149B55C7A}" type="sibTrans" cxnId="{CEA0CE55-78D2-461C-AFCF-11FE1FEBE25E}">
      <dgm:prSet/>
      <dgm:spPr/>
      <dgm:t>
        <a:bodyPr/>
        <a:lstStyle/>
        <a:p>
          <a:endParaRPr lang="hu-HU"/>
        </a:p>
      </dgm:t>
    </dgm:pt>
    <dgm:pt modelId="{D9948C0B-9672-43BF-B0FA-E7F3479CA158}">
      <dgm:prSet phldrT="[Szöveg]"/>
      <dgm:spPr/>
      <dgm:t>
        <a:bodyPr/>
        <a:lstStyle/>
        <a:p>
          <a:r>
            <a:rPr lang="hu-HU" dirty="0" smtClean="0"/>
            <a:t>Szükséglet</a:t>
          </a:r>
          <a:endParaRPr lang="hu-HU" dirty="0"/>
        </a:p>
      </dgm:t>
    </dgm:pt>
    <dgm:pt modelId="{4CC3D42C-0F0A-462A-B5C8-C0C6086117CC}" type="parTrans" cxnId="{972542A2-CCD6-45E5-BD68-A61A57ED4E57}">
      <dgm:prSet/>
      <dgm:spPr/>
      <dgm:t>
        <a:bodyPr/>
        <a:lstStyle/>
        <a:p>
          <a:endParaRPr lang="hu-HU"/>
        </a:p>
      </dgm:t>
    </dgm:pt>
    <dgm:pt modelId="{4E4F417E-61E1-42C1-8B3D-A93ED2088957}" type="sibTrans" cxnId="{972542A2-CCD6-45E5-BD68-A61A57ED4E57}">
      <dgm:prSet/>
      <dgm:spPr/>
      <dgm:t>
        <a:bodyPr/>
        <a:lstStyle/>
        <a:p>
          <a:endParaRPr lang="hu-HU"/>
        </a:p>
      </dgm:t>
    </dgm:pt>
    <dgm:pt modelId="{A97A1EC2-C1EF-4BCB-8C25-4493FF48391C}">
      <dgm:prSet phldrT="[Szöveg]"/>
      <dgm:spPr/>
      <dgm:t>
        <a:bodyPr/>
        <a:lstStyle/>
        <a:p>
          <a:r>
            <a:rPr lang="hu-HU" dirty="0" smtClean="0"/>
            <a:t>Szolgáltató</a:t>
          </a:r>
          <a:endParaRPr lang="hu-HU" dirty="0"/>
        </a:p>
      </dgm:t>
    </dgm:pt>
    <dgm:pt modelId="{68574C0B-5246-499F-80F9-ADF63B2177AC}" type="parTrans" cxnId="{BECE2F99-4494-4F07-869F-2B12CB585337}">
      <dgm:prSet/>
      <dgm:spPr/>
      <dgm:t>
        <a:bodyPr/>
        <a:lstStyle/>
        <a:p>
          <a:endParaRPr lang="hu-HU"/>
        </a:p>
      </dgm:t>
    </dgm:pt>
    <dgm:pt modelId="{A2BB4B0E-6148-4247-B1ED-3031CD42486D}" type="sibTrans" cxnId="{BECE2F99-4494-4F07-869F-2B12CB585337}">
      <dgm:prSet/>
      <dgm:spPr/>
      <dgm:t>
        <a:bodyPr/>
        <a:lstStyle/>
        <a:p>
          <a:endParaRPr lang="hu-HU"/>
        </a:p>
      </dgm:t>
    </dgm:pt>
    <dgm:pt modelId="{54B656AD-5A5D-4AF9-A2DE-2B0BD6CF49D4}">
      <dgm:prSet phldrT="[Szöveg]"/>
      <dgm:spPr/>
      <dgm:t>
        <a:bodyPr/>
        <a:lstStyle/>
        <a:p>
          <a:r>
            <a:rPr lang="hu-HU" dirty="0" smtClean="0"/>
            <a:t>Gazdasági erőfölény</a:t>
          </a:r>
          <a:endParaRPr lang="hu-HU" dirty="0"/>
        </a:p>
      </dgm:t>
    </dgm:pt>
    <dgm:pt modelId="{F3CE6FB9-2BE1-4555-8112-55AD122D72F8}" type="parTrans" cxnId="{6479FDA3-A784-4A4C-8794-4058DAC4AED7}">
      <dgm:prSet/>
      <dgm:spPr/>
      <dgm:t>
        <a:bodyPr/>
        <a:lstStyle/>
        <a:p>
          <a:endParaRPr lang="hu-HU"/>
        </a:p>
      </dgm:t>
    </dgm:pt>
    <dgm:pt modelId="{D8285659-6099-4360-B2BA-2C94612527F9}" type="sibTrans" cxnId="{6479FDA3-A784-4A4C-8794-4058DAC4AED7}">
      <dgm:prSet/>
      <dgm:spPr/>
      <dgm:t>
        <a:bodyPr/>
        <a:lstStyle/>
        <a:p>
          <a:endParaRPr lang="hu-HU"/>
        </a:p>
      </dgm:t>
    </dgm:pt>
    <dgm:pt modelId="{17DEC0E4-6649-4FA5-993C-B9ADB4B4AFE6}">
      <dgm:prSet phldrT="[Szöveg]"/>
      <dgm:spPr/>
      <dgm:t>
        <a:bodyPr/>
        <a:lstStyle/>
        <a:p>
          <a:r>
            <a:rPr lang="hu-HU" dirty="0" smtClean="0"/>
            <a:t>Információs monopólium</a:t>
          </a:r>
          <a:endParaRPr lang="hu-HU" dirty="0"/>
        </a:p>
      </dgm:t>
    </dgm:pt>
    <dgm:pt modelId="{9D133092-541D-4C6D-92B2-DEA6095B92E8}" type="parTrans" cxnId="{57D2730A-85C5-4ECC-A2DB-67CCA87B9517}">
      <dgm:prSet/>
      <dgm:spPr/>
      <dgm:t>
        <a:bodyPr/>
        <a:lstStyle/>
        <a:p>
          <a:endParaRPr lang="hu-HU"/>
        </a:p>
      </dgm:t>
    </dgm:pt>
    <dgm:pt modelId="{37CF0B46-8759-4888-97F1-20D8205A8728}" type="sibTrans" cxnId="{57D2730A-85C5-4ECC-A2DB-67CCA87B9517}">
      <dgm:prSet/>
      <dgm:spPr/>
      <dgm:t>
        <a:bodyPr/>
        <a:lstStyle/>
        <a:p>
          <a:endParaRPr lang="hu-HU"/>
        </a:p>
      </dgm:t>
    </dgm:pt>
    <dgm:pt modelId="{34956357-EBC7-4652-8105-3B39D1C15AF7}">
      <dgm:prSet phldrT="[Szöveg]"/>
      <dgm:spPr/>
      <dgm:t>
        <a:bodyPr/>
        <a:lstStyle/>
        <a:p>
          <a:r>
            <a:rPr lang="hu-HU" dirty="0" smtClean="0"/>
            <a:t>Tömeges ügyletkötés</a:t>
          </a:r>
          <a:endParaRPr lang="hu-HU" dirty="0"/>
        </a:p>
      </dgm:t>
    </dgm:pt>
    <dgm:pt modelId="{35C5C346-AA65-46EC-837C-3CE0834F8AFC}" type="parTrans" cxnId="{3B86259C-50D6-40FB-9B62-4DC7542BCB04}">
      <dgm:prSet/>
      <dgm:spPr/>
      <dgm:t>
        <a:bodyPr/>
        <a:lstStyle/>
        <a:p>
          <a:endParaRPr lang="hu-HU"/>
        </a:p>
      </dgm:t>
    </dgm:pt>
    <dgm:pt modelId="{78BB6C16-1707-4957-BD0E-7E50335D8C1E}" type="sibTrans" cxnId="{3B86259C-50D6-40FB-9B62-4DC7542BCB04}">
      <dgm:prSet/>
      <dgm:spPr/>
      <dgm:t>
        <a:bodyPr/>
        <a:lstStyle/>
        <a:p>
          <a:endParaRPr lang="hu-HU"/>
        </a:p>
      </dgm:t>
    </dgm:pt>
    <dgm:pt modelId="{9235EC64-B665-4FE2-B68A-6226F97E38D3}">
      <dgm:prSet phldrT="[Szöveg]"/>
      <dgm:spPr/>
      <dgm:t>
        <a:bodyPr/>
        <a:lstStyle/>
        <a:p>
          <a:r>
            <a:rPr lang="hu-HU" dirty="0" smtClean="0"/>
            <a:t>Kiszolgáltatottság</a:t>
          </a:r>
          <a:endParaRPr lang="hu-HU" dirty="0"/>
        </a:p>
      </dgm:t>
    </dgm:pt>
    <dgm:pt modelId="{B752EAF6-E23E-4EA4-BC3B-2B4D770C97EF}" type="parTrans" cxnId="{3EA4612A-11FD-42A5-9738-0333198DA025}">
      <dgm:prSet/>
      <dgm:spPr/>
      <dgm:t>
        <a:bodyPr/>
        <a:lstStyle/>
        <a:p>
          <a:endParaRPr lang="hu-HU"/>
        </a:p>
      </dgm:t>
    </dgm:pt>
    <dgm:pt modelId="{4B73B5D3-BD86-4283-AC7A-DC5E709922E2}" type="sibTrans" cxnId="{3EA4612A-11FD-42A5-9738-0333198DA025}">
      <dgm:prSet/>
      <dgm:spPr/>
      <dgm:t>
        <a:bodyPr/>
        <a:lstStyle/>
        <a:p>
          <a:endParaRPr lang="hu-HU"/>
        </a:p>
      </dgm:t>
    </dgm:pt>
    <dgm:pt modelId="{6982D32C-2E41-4637-A7B0-F69BF4B584EF}" type="pres">
      <dgm:prSet presAssocID="{76B7FADD-3BFB-4EEC-AD9A-791C5FF6427F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35E745C-A88C-43F9-BA3C-D3B488BC37C4}" type="pres">
      <dgm:prSet presAssocID="{76B7FADD-3BFB-4EEC-AD9A-791C5FF6427F}" presName="dummyMaxCanvas" presStyleCnt="0"/>
      <dgm:spPr/>
    </dgm:pt>
    <dgm:pt modelId="{95E8AA4C-A164-4BB0-A6C9-90081B275C60}" type="pres">
      <dgm:prSet presAssocID="{76B7FADD-3BFB-4EEC-AD9A-791C5FF6427F}" presName="parentComposite" presStyleCnt="0"/>
      <dgm:spPr/>
    </dgm:pt>
    <dgm:pt modelId="{6FB716AE-B2C3-4A61-86B3-1ADCF9B0A6CA}" type="pres">
      <dgm:prSet presAssocID="{76B7FADD-3BFB-4EEC-AD9A-791C5FF6427F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hu-HU"/>
        </a:p>
      </dgm:t>
    </dgm:pt>
    <dgm:pt modelId="{01A6A1B1-15A8-49C4-9C49-ABEC3731FA1C}" type="pres">
      <dgm:prSet presAssocID="{76B7FADD-3BFB-4EEC-AD9A-791C5FF6427F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hu-HU"/>
        </a:p>
      </dgm:t>
    </dgm:pt>
    <dgm:pt modelId="{43E16CC2-FB71-476C-9D6A-292F1E5C7204}" type="pres">
      <dgm:prSet presAssocID="{76B7FADD-3BFB-4EEC-AD9A-791C5FF6427F}" presName="childrenComposite" presStyleCnt="0"/>
      <dgm:spPr/>
    </dgm:pt>
    <dgm:pt modelId="{BFA68EC0-E090-473D-A8DE-8369201AD5DE}" type="pres">
      <dgm:prSet presAssocID="{76B7FADD-3BFB-4EEC-AD9A-791C5FF6427F}" presName="dummyMaxCanvas_ChildArea" presStyleCnt="0"/>
      <dgm:spPr/>
    </dgm:pt>
    <dgm:pt modelId="{7EB9F5D1-DE6A-407A-B75E-FBCFD36E3BB4}" type="pres">
      <dgm:prSet presAssocID="{76B7FADD-3BFB-4EEC-AD9A-791C5FF6427F}" presName="fulcrum" presStyleLbl="alignAccFollowNode1" presStyleIdx="2" presStyleCnt="4"/>
      <dgm:spPr/>
    </dgm:pt>
    <dgm:pt modelId="{D274BC00-95C1-48B9-9FC0-5410B66EEA66}" type="pres">
      <dgm:prSet presAssocID="{76B7FADD-3BFB-4EEC-AD9A-791C5FF6427F}" presName="balance_23" presStyleLbl="alignAccFollowNode1" presStyleIdx="3" presStyleCnt="4">
        <dgm:presLayoutVars>
          <dgm:bulletEnabled val="1"/>
        </dgm:presLayoutVars>
      </dgm:prSet>
      <dgm:spPr/>
    </dgm:pt>
    <dgm:pt modelId="{BD0E61A2-5D4A-4555-8B3B-F57667696D47}" type="pres">
      <dgm:prSet presAssocID="{76B7FADD-3BFB-4EEC-AD9A-791C5FF6427F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71377BD-E807-45F5-8ECF-76940772A5E3}" type="pres">
      <dgm:prSet presAssocID="{76B7FADD-3BFB-4EEC-AD9A-791C5FF6427F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2C1AC30-75E6-4448-96DA-D080DBC52113}" type="pres">
      <dgm:prSet presAssocID="{76B7FADD-3BFB-4EEC-AD9A-791C5FF6427F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99CF4EE-49E3-46F9-8826-099E2A606A3A}" type="pres">
      <dgm:prSet presAssocID="{76B7FADD-3BFB-4EEC-AD9A-791C5FF6427F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36AFC11-13D8-475D-9EA7-4AF44F609D3A}" type="pres">
      <dgm:prSet presAssocID="{76B7FADD-3BFB-4EEC-AD9A-791C5FF6427F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972542A2-CCD6-45E5-BD68-A61A57ED4E57}" srcId="{3EE2F483-FCCC-42ED-9310-6E1A523353D0}" destId="{D9948C0B-9672-43BF-B0FA-E7F3479CA158}" srcOrd="0" destOrd="0" parTransId="{4CC3D42C-0F0A-462A-B5C8-C0C6086117CC}" sibTransId="{4E4F417E-61E1-42C1-8B3D-A93ED2088957}"/>
    <dgm:cxn modelId="{0F81B15E-2296-4BFE-BFA3-A424359E5706}" type="presOf" srcId="{A97A1EC2-C1EF-4BCB-8C25-4493FF48391C}" destId="{01A6A1B1-15A8-49C4-9C49-ABEC3731FA1C}" srcOrd="0" destOrd="0" presId="urn:microsoft.com/office/officeart/2005/8/layout/balance1"/>
    <dgm:cxn modelId="{B3FF7BC0-08A1-49A5-A009-5CA3D341802B}" type="presOf" srcId="{54B656AD-5A5D-4AF9-A2DE-2B0BD6CF49D4}" destId="{BD0E61A2-5D4A-4555-8B3B-F57667696D47}" srcOrd="0" destOrd="0" presId="urn:microsoft.com/office/officeart/2005/8/layout/balance1"/>
    <dgm:cxn modelId="{BECE2F99-4494-4F07-869F-2B12CB585337}" srcId="{76B7FADD-3BFB-4EEC-AD9A-791C5FF6427F}" destId="{A97A1EC2-C1EF-4BCB-8C25-4493FF48391C}" srcOrd="1" destOrd="0" parTransId="{68574C0B-5246-499F-80F9-ADF63B2177AC}" sibTransId="{A2BB4B0E-6148-4247-B1ED-3031CD42486D}"/>
    <dgm:cxn modelId="{3EA4612A-11FD-42A5-9738-0333198DA025}" srcId="{3EE2F483-FCCC-42ED-9310-6E1A523353D0}" destId="{9235EC64-B665-4FE2-B68A-6226F97E38D3}" srcOrd="1" destOrd="0" parTransId="{B752EAF6-E23E-4EA4-BC3B-2B4D770C97EF}" sibTransId="{4B73B5D3-BD86-4283-AC7A-DC5E709922E2}"/>
    <dgm:cxn modelId="{57D2730A-85C5-4ECC-A2DB-67CCA87B9517}" srcId="{A97A1EC2-C1EF-4BCB-8C25-4493FF48391C}" destId="{17DEC0E4-6649-4FA5-993C-B9ADB4B4AFE6}" srcOrd="1" destOrd="0" parTransId="{9D133092-541D-4C6D-92B2-DEA6095B92E8}" sibTransId="{37CF0B46-8759-4888-97F1-20D8205A8728}"/>
    <dgm:cxn modelId="{AD9D101E-C061-4AD5-BF99-E718C9F1BCAF}" type="presOf" srcId="{17DEC0E4-6649-4FA5-993C-B9ADB4B4AFE6}" destId="{971377BD-E807-45F5-8ECF-76940772A5E3}" srcOrd="0" destOrd="0" presId="urn:microsoft.com/office/officeart/2005/8/layout/balance1"/>
    <dgm:cxn modelId="{3B86259C-50D6-40FB-9B62-4DC7542BCB04}" srcId="{A97A1EC2-C1EF-4BCB-8C25-4493FF48391C}" destId="{34956357-EBC7-4652-8105-3B39D1C15AF7}" srcOrd="2" destOrd="0" parTransId="{35C5C346-AA65-46EC-837C-3CE0834F8AFC}" sibTransId="{78BB6C16-1707-4957-BD0E-7E50335D8C1E}"/>
    <dgm:cxn modelId="{CF08846D-E043-4DB2-BCA8-1847D1F74773}" type="presOf" srcId="{34956357-EBC7-4652-8105-3B39D1C15AF7}" destId="{12C1AC30-75E6-4448-96DA-D080DBC52113}" srcOrd="0" destOrd="0" presId="urn:microsoft.com/office/officeart/2005/8/layout/balance1"/>
    <dgm:cxn modelId="{6479FDA3-A784-4A4C-8794-4058DAC4AED7}" srcId="{A97A1EC2-C1EF-4BCB-8C25-4493FF48391C}" destId="{54B656AD-5A5D-4AF9-A2DE-2B0BD6CF49D4}" srcOrd="0" destOrd="0" parTransId="{F3CE6FB9-2BE1-4555-8112-55AD122D72F8}" sibTransId="{D8285659-6099-4360-B2BA-2C94612527F9}"/>
    <dgm:cxn modelId="{6083AC3D-35C0-4789-BA85-53AA4669A345}" type="presOf" srcId="{3EE2F483-FCCC-42ED-9310-6E1A523353D0}" destId="{6FB716AE-B2C3-4A61-86B3-1ADCF9B0A6CA}" srcOrd="0" destOrd="0" presId="urn:microsoft.com/office/officeart/2005/8/layout/balance1"/>
    <dgm:cxn modelId="{7C826089-B525-4CA8-9E09-A835FA45A3CC}" type="presOf" srcId="{D9948C0B-9672-43BF-B0FA-E7F3479CA158}" destId="{099CF4EE-49E3-46F9-8826-099E2A606A3A}" srcOrd="0" destOrd="0" presId="urn:microsoft.com/office/officeart/2005/8/layout/balance1"/>
    <dgm:cxn modelId="{06CE335B-BC69-48ED-B14A-DDFD0628F8EB}" type="presOf" srcId="{76B7FADD-3BFB-4EEC-AD9A-791C5FF6427F}" destId="{6982D32C-2E41-4637-A7B0-F69BF4B584EF}" srcOrd="0" destOrd="0" presId="urn:microsoft.com/office/officeart/2005/8/layout/balance1"/>
    <dgm:cxn modelId="{24FEB131-BD65-4D10-9049-462B62F4CD09}" type="presOf" srcId="{9235EC64-B665-4FE2-B68A-6226F97E38D3}" destId="{F36AFC11-13D8-475D-9EA7-4AF44F609D3A}" srcOrd="0" destOrd="0" presId="urn:microsoft.com/office/officeart/2005/8/layout/balance1"/>
    <dgm:cxn modelId="{CEA0CE55-78D2-461C-AFCF-11FE1FEBE25E}" srcId="{76B7FADD-3BFB-4EEC-AD9A-791C5FF6427F}" destId="{3EE2F483-FCCC-42ED-9310-6E1A523353D0}" srcOrd="0" destOrd="0" parTransId="{3FE09C76-14F0-436F-AD29-7EC8195D05EC}" sibTransId="{C0F2AB53-5F4A-4653-8212-B53149B55C7A}"/>
    <dgm:cxn modelId="{8B3572DE-8652-49B0-A9DE-7D8834D99FC9}" type="presParOf" srcId="{6982D32C-2E41-4637-A7B0-F69BF4B584EF}" destId="{035E745C-A88C-43F9-BA3C-D3B488BC37C4}" srcOrd="0" destOrd="0" presId="urn:microsoft.com/office/officeart/2005/8/layout/balance1"/>
    <dgm:cxn modelId="{5695A0FF-508C-4A45-A8AB-191123C46F98}" type="presParOf" srcId="{6982D32C-2E41-4637-A7B0-F69BF4B584EF}" destId="{95E8AA4C-A164-4BB0-A6C9-90081B275C60}" srcOrd="1" destOrd="0" presId="urn:microsoft.com/office/officeart/2005/8/layout/balance1"/>
    <dgm:cxn modelId="{508A9A37-E484-4A2C-A4F9-5B93F44DB09F}" type="presParOf" srcId="{95E8AA4C-A164-4BB0-A6C9-90081B275C60}" destId="{6FB716AE-B2C3-4A61-86B3-1ADCF9B0A6CA}" srcOrd="0" destOrd="0" presId="urn:microsoft.com/office/officeart/2005/8/layout/balance1"/>
    <dgm:cxn modelId="{00CBCB8A-BE8C-45B7-92F9-145DCB179FAF}" type="presParOf" srcId="{95E8AA4C-A164-4BB0-A6C9-90081B275C60}" destId="{01A6A1B1-15A8-49C4-9C49-ABEC3731FA1C}" srcOrd="1" destOrd="0" presId="urn:microsoft.com/office/officeart/2005/8/layout/balance1"/>
    <dgm:cxn modelId="{97F19513-0200-4030-8F71-49073387FACA}" type="presParOf" srcId="{6982D32C-2E41-4637-A7B0-F69BF4B584EF}" destId="{43E16CC2-FB71-476C-9D6A-292F1E5C7204}" srcOrd="2" destOrd="0" presId="urn:microsoft.com/office/officeart/2005/8/layout/balance1"/>
    <dgm:cxn modelId="{FB4BAF42-21BD-4274-9D6E-0F3F109F9867}" type="presParOf" srcId="{43E16CC2-FB71-476C-9D6A-292F1E5C7204}" destId="{BFA68EC0-E090-473D-A8DE-8369201AD5DE}" srcOrd="0" destOrd="0" presId="urn:microsoft.com/office/officeart/2005/8/layout/balance1"/>
    <dgm:cxn modelId="{CB6143DC-B343-4D6F-AFEE-3EA91E2DCB58}" type="presParOf" srcId="{43E16CC2-FB71-476C-9D6A-292F1E5C7204}" destId="{7EB9F5D1-DE6A-407A-B75E-FBCFD36E3BB4}" srcOrd="1" destOrd="0" presId="urn:microsoft.com/office/officeart/2005/8/layout/balance1"/>
    <dgm:cxn modelId="{D7F2A2E7-26E0-4900-823F-9C709CE38E19}" type="presParOf" srcId="{43E16CC2-FB71-476C-9D6A-292F1E5C7204}" destId="{D274BC00-95C1-48B9-9FC0-5410B66EEA66}" srcOrd="2" destOrd="0" presId="urn:microsoft.com/office/officeart/2005/8/layout/balance1"/>
    <dgm:cxn modelId="{2DD6C1AB-F20A-4DD2-B9AD-EC5CE8903602}" type="presParOf" srcId="{43E16CC2-FB71-476C-9D6A-292F1E5C7204}" destId="{BD0E61A2-5D4A-4555-8B3B-F57667696D47}" srcOrd="3" destOrd="0" presId="urn:microsoft.com/office/officeart/2005/8/layout/balance1"/>
    <dgm:cxn modelId="{704643DB-3B86-4153-83DB-EEEE3AFF1C80}" type="presParOf" srcId="{43E16CC2-FB71-476C-9D6A-292F1E5C7204}" destId="{971377BD-E807-45F5-8ECF-76940772A5E3}" srcOrd="4" destOrd="0" presId="urn:microsoft.com/office/officeart/2005/8/layout/balance1"/>
    <dgm:cxn modelId="{0A187CCD-ADEB-4027-BB3A-745E0A12D9D5}" type="presParOf" srcId="{43E16CC2-FB71-476C-9D6A-292F1E5C7204}" destId="{12C1AC30-75E6-4448-96DA-D080DBC52113}" srcOrd="5" destOrd="0" presId="urn:microsoft.com/office/officeart/2005/8/layout/balance1"/>
    <dgm:cxn modelId="{C20D1D34-58B3-4094-974F-28386522CD04}" type="presParOf" srcId="{43E16CC2-FB71-476C-9D6A-292F1E5C7204}" destId="{099CF4EE-49E3-46F9-8826-099E2A606A3A}" srcOrd="6" destOrd="0" presId="urn:microsoft.com/office/officeart/2005/8/layout/balance1"/>
    <dgm:cxn modelId="{F9911051-70C1-4A28-AFB7-5EA0C5A2C3C1}" type="presParOf" srcId="{43E16CC2-FB71-476C-9D6A-292F1E5C7204}" destId="{F36AFC11-13D8-475D-9EA7-4AF44F609D3A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97E4B8-E7FB-4885-B1D5-FA47B5AD3037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hu-HU"/>
        </a:p>
      </dgm:t>
    </dgm:pt>
    <dgm:pt modelId="{062C9B4B-E82C-4A05-8A51-B72DF0658224}">
      <dgm:prSet phldrT="[Szöveg]"/>
      <dgm:spPr/>
      <dgm:t>
        <a:bodyPr/>
        <a:lstStyle/>
        <a:p>
          <a:r>
            <a:rPr lang="hu-HU" dirty="0" smtClean="0"/>
            <a:t>Formai kontroll</a:t>
          </a:r>
          <a:endParaRPr lang="hu-HU" dirty="0"/>
        </a:p>
      </dgm:t>
    </dgm:pt>
    <dgm:pt modelId="{1F9CA4FC-AEE3-4F14-904D-567FF5BB2D3B}" type="parTrans" cxnId="{C3ADD12D-CA0B-43A2-B059-712A820D125F}">
      <dgm:prSet/>
      <dgm:spPr/>
      <dgm:t>
        <a:bodyPr/>
        <a:lstStyle/>
        <a:p>
          <a:endParaRPr lang="hu-HU"/>
        </a:p>
      </dgm:t>
    </dgm:pt>
    <dgm:pt modelId="{9A0BE9A1-04D2-4B44-9B90-E9252B6232D0}" type="sibTrans" cxnId="{C3ADD12D-CA0B-43A2-B059-712A820D125F}">
      <dgm:prSet/>
      <dgm:spPr/>
      <dgm:t>
        <a:bodyPr/>
        <a:lstStyle/>
        <a:p>
          <a:endParaRPr lang="hu-HU"/>
        </a:p>
      </dgm:t>
    </dgm:pt>
    <dgm:pt modelId="{AC72AC41-C7D4-45BA-A2B6-869EE16533F5}">
      <dgm:prSet phldrT="[Szöveg]"/>
      <dgm:spPr/>
      <dgm:t>
        <a:bodyPr/>
        <a:lstStyle/>
        <a:p>
          <a:r>
            <a:rPr lang="hu-HU" dirty="0" smtClean="0"/>
            <a:t>Általános kontroll</a:t>
          </a:r>
          <a:endParaRPr lang="hu-HU" dirty="0"/>
        </a:p>
      </dgm:t>
    </dgm:pt>
    <dgm:pt modelId="{28780A7D-DB59-48D3-B107-E7D66CB046A3}" type="parTrans" cxnId="{2F757468-8381-40E1-BF12-ACAAB7474C6A}">
      <dgm:prSet/>
      <dgm:spPr/>
      <dgm:t>
        <a:bodyPr/>
        <a:lstStyle/>
        <a:p>
          <a:endParaRPr lang="hu-HU"/>
        </a:p>
      </dgm:t>
    </dgm:pt>
    <dgm:pt modelId="{7047D8CD-CE03-46D7-919A-1C69FCF07FA0}" type="sibTrans" cxnId="{2F757468-8381-40E1-BF12-ACAAB7474C6A}">
      <dgm:prSet/>
      <dgm:spPr/>
      <dgm:t>
        <a:bodyPr/>
        <a:lstStyle/>
        <a:p>
          <a:endParaRPr lang="hu-HU"/>
        </a:p>
      </dgm:t>
    </dgm:pt>
    <dgm:pt modelId="{B5F3845E-9143-4901-A9F8-4F6900183B1B}">
      <dgm:prSet phldrT="[Szöveg]"/>
      <dgm:spPr/>
      <dgm:t>
        <a:bodyPr/>
        <a:lstStyle/>
        <a:p>
          <a:r>
            <a:rPr lang="hu-HU" dirty="0" smtClean="0"/>
            <a:t>Speciális kontroll</a:t>
          </a:r>
          <a:endParaRPr lang="hu-HU" dirty="0"/>
        </a:p>
      </dgm:t>
    </dgm:pt>
    <dgm:pt modelId="{42B27E98-0EE8-49D6-BB7C-B826C9354FA0}" type="parTrans" cxnId="{D76F94ED-8B15-418A-94D2-809E23A61293}">
      <dgm:prSet/>
      <dgm:spPr/>
      <dgm:t>
        <a:bodyPr/>
        <a:lstStyle/>
        <a:p>
          <a:endParaRPr lang="hu-HU"/>
        </a:p>
      </dgm:t>
    </dgm:pt>
    <dgm:pt modelId="{778E16B9-5FB1-45C3-9AE0-7154C896AAC0}" type="sibTrans" cxnId="{D76F94ED-8B15-418A-94D2-809E23A61293}">
      <dgm:prSet/>
      <dgm:spPr/>
      <dgm:t>
        <a:bodyPr/>
        <a:lstStyle/>
        <a:p>
          <a:endParaRPr lang="hu-HU"/>
        </a:p>
      </dgm:t>
    </dgm:pt>
    <dgm:pt modelId="{5C7BF26D-9B60-496D-9284-07E98CEF61FA}">
      <dgm:prSet phldrT="[Szöveg]"/>
      <dgm:spPr/>
      <dgm:t>
        <a:bodyPr/>
        <a:lstStyle/>
        <a:p>
          <a:r>
            <a:rPr lang="hu-HU" dirty="0" smtClean="0"/>
            <a:t>Tartalmi kontroll</a:t>
          </a:r>
          <a:endParaRPr lang="hu-HU" dirty="0"/>
        </a:p>
      </dgm:t>
    </dgm:pt>
    <dgm:pt modelId="{D9396106-F5A4-4E91-8B78-7DBDE2A9C4AE}" type="parTrans" cxnId="{68F344CC-05A1-4C4F-9394-DF79349BBB61}">
      <dgm:prSet/>
      <dgm:spPr/>
      <dgm:t>
        <a:bodyPr/>
        <a:lstStyle/>
        <a:p>
          <a:endParaRPr lang="hu-HU"/>
        </a:p>
      </dgm:t>
    </dgm:pt>
    <dgm:pt modelId="{FCF814A6-5562-4365-A64C-62C909F81352}" type="sibTrans" cxnId="{68F344CC-05A1-4C4F-9394-DF79349BBB61}">
      <dgm:prSet/>
      <dgm:spPr/>
      <dgm:t>
        <a:bodyPr/>
        <a:lstStyle/>
        <a:p>
          <a:endParaRPr lang="hu-HU"/>
        </a:p>
      </dgm:t>
    </dgm:pt>
    <dgm:pt modelId="{4F9DCA96-F11C-476E-950C-137006D1676A}">
      <dgm:prSet phldrT="[Szöveg]"/>
      <dgm:spPr/>
      <dgm:t>
        <a:bodyPr/>
        <a:lstStyle/>
        <a:p>
          <a:r>
            <a:rPr lang="hu-HU" dirty="0" smtClean="0"/>
            <a:t>a szerződéskötést megelőzően</a:t>
          </a:r>
          <a:endParaRPr lang="hu-HU" dirty="0"/>
        </a:p>
      </dgm:t>
    </dgm:pt>
    <dgm:pt modelId="{51CF1C7E-AC48-4AA3-8A1E-1BA892AA4C90}" type="parTrans" cxnId="{50E00A73-319D-4925-9500-ADE68499E424}">
      <dgm:prSet/>
      <dgm:spPr/>
      <dgm:t>
        <a:bodyPr/>
        <a:lstStyle/>
        <a:p>
          <a:endParaRPr lang="hu-HU"/>
        </a:p>
      </dgm:t>
    </dgm:pt>
    <dgm:pt modelId="{A7D0F2F5-A89D-4B74-BF65-7D8A3C9DC391}" type="sibTrans" cxnId="{50E00A73-319D-4925-9500-ADE68499E424}">
      <dgm:prSet/>
      <dgm:spPr/>
      <dgm:t>
        <a:bodyPr/>
        <a:lstStyle/>
        <a:p>
          <a:endParaRPr lang="hu-HU"/>
        </a:p>
      </dgm:t>
    </dgm:pt>
    <dgm:pt modelId="{382B0130-6C1A-4DDF-AE8B-6197053E43D4}">
      <dgm:prSet phldrT="[Szöveg]"/>
      <dgm:spPr/>
      <dgm:t>
        <a:bodyPr/>
        <a:lstStyle/>
        <a:p>
          <a:r>
            <a:rPr lang="hu-HU" dirty="0" smtClean="0"/>
            <a:t>megismerte</a:t>
          </a:r>
          <a:endParaRPr lang="hu-HU" dirty="0"/>
        </a:p>
      </dgm:t>
    </dgm:pt>
    <dgm:pt modelId="{7ECE7944-A270-4500-90E8-D43D740849B3}" type="parTrans" cxnId="{3EC85198-6508-44C8-B854-EE024191E8E2}">
      <dgm:prSet/>
      <dgm:spPr/>
      <dgm:t>
        <a:bodyPr/>
        <a:lstStyle/>
        <a:p>
          <a:endParaRPr lang="hu-HU"/>
        </a:p>
      </dgm:t>
    </dgm:pt>
    <dgm:pt modelId="{2F367612-964C-449A-B1AF-C8543CC1CADE}" type="sibTrans" cxnId="{3EC85198-6508-44C8-B854-EE024191E8E2}">
      <dgm:prSet/>
      <dgm:spPr/>
      <dgm:t>
        <a:bodyPr/>
        <a:lstStyle/>
        <a:p>
          <a:endParaRPr lang="hu-HU"/>
        </a:p>
      </dgm:t>
    </dgm:pt>
    <dgm:pt modelId="{B1138CF4-9E3C-4CAE-B8E4-62AAE92B1F6D}">
      <dgm:prSet phldrT="[Szöveg]"/>
      <dgm:spPr/>
      <dgm:t>
        <a:bodyPr/>
        <a:lstStyle/>
        <a:p>
          <a:r>
            <a:rPr lang="hu-HU" dirty="0" smtClean="0"/>
            <a:t>és elfogadta</a:t>
          </a:r>
          <a:endParaRPr lang="hu-HU" dirty="0"/>
        </a:p>
      </dgm:t>
    </dgm:pt>
    <dgm:pt modelId="{80D452FF-B3D6-4423-98A8-E2C1CF570CA3}" type="parTrans" cxnId="{A65790B8-4A58-4D9A-9A10-2C02B615B8A1}">
      <dgm:prSet/>
      <dgm:spPr/>
      <dgm:t>
        <a:bodyPr/>
        <a:lstStyle/>
        <a:p>
          <a:endParaRPr lang="hu-HU"/>
        </a:p>
      </dgm:t>
    </dgm:pt>
    <dgm:pt modelId="{B9F6296B-6CED-4BA2-88BC-9E3B98519C16}" type="sibTrans" cxnId="{A65790B8-4A58-4D9A-9A10-2C02B615B8A1}">
      <dgm:prSet/>
      <dgm:spPr/>
      <dgm:t>
        <a:bodyPr/>
        <a:lstStyle/>
        <a:p>
          <a:endParaRPr lang="hu-HU"/>
        </a:p>
      </dgm:t>
    </dgm:pt>
    <dgm:pt modelId="{5BD79579-F4E6-4708-A040-0DAD976757F1}">
      <dgm:prSet phldrT="[Szöveg]"/>
      <dgm:spPr/>
      <dgm:t>
        <a:bodyPr/>
        <a:lstStyle/>
        <a:p>
          <a:r>
            <a:rPr lang="hu-HU" dirty="0" smtClean="0"/>
            <a:t>Szokatlan feltétel</a:t>
          </a:r>
          <a:endParaRPr lang="hu-HU" dirty="0"/>
        </a:p>
      </dgm:t>
    </dgm:pt>
    <dgm:pt modelId="{1A7BD5AF-9358-4F08-A7F6-0A079FC5E21F}" type="parTrans" cxnId="{93C4E37F-9F9F-4A0F-B564-61D84BFC8182}">
      <dgm:prSet/>
      <dgm:spPr/>
      <dgm:t>
        <a:bodyPr/>
        <a:lstStyle/>
        <a:p>
          <a:endParaRPr lang="hu-HU"/>
        </a:p>
      </dgm:t>
    </dgm:pt>
    <dgm:pt modelId="{B19D2A93-7A8A-4373-B1B4-07D9C8BA6589}" type="sibTrans" cxnId="{93C4E37F-9F9F-4A0F-B564-61D84BFC8182}">
      <dgm:prSet/>
      <dgm:spPr/>
      <dgm:t>
        <a:bodyPr/>
        <a:lstStyle/>
        <a:p>
          <a:endParaRPr lang="hu-HU"/>
        </a:p>
      </dgm:t>
    </dgm:pt>
    <dgm:pt modelId="{46A9F1B4-5596-4428-B3E8-903890C2AF2F}">
      <dgm:prSet phldrT="[Szöveg]"/>
      <dgm:spPr/>
      <dgm:t>
        <a:bodyPr/>
        <a:lstStyle/>
        <a:p>
          <a:r>
            <a:rPr lang="hu-HU" dirty="0" smtClean="0"/>
            <a:t>Többletkövetelés</a:t>
          </a:r>
          <a:endParaRPr lang="hu-HU" dirty="0"/>
        </a:p>
      </dgm:t>
    </dgm:pt>
    <dgm:pt modelId="{787C3D3A-238D-4C63-991C-813C634D4B51}" type="parTrans" cxnId="{E9B88F5A-DA7B-4912-8D6D-8A304292F366}">
      <dgm:prSet/>
      <dgm:spPr/>
      <dgm:t>
        <a:bodyPr/>
        <a:lstStyle/>
        <a:p>
          <a:endParaRPr lang="hu-HU"/>
        </a:p>
      </dgm:t>
    </dgm:pt>
    <dgm:pt modelId="{1E436DAD-38E6-4B80-B7CC-494103A5AC36}" type="sibTrans" cxnId="{E9B88F5A-DA7B-4912-8D6D-8A304292F366}">
      <dgm:prSet/>
      <dgm:spPr/>
      <dgm:t>
        <a:bodyPr/>
        <a:lstStyle/>
        <a:p>
          <a:endParaRPr lang="hu-HU"/>
        </a:p>
      </dgm:t>
    </dgm:pt>
    <dgm:pt modelId="{FB5BFD23-9FD9-4F1C-956F-EA9B483EEB19}" type="asst">
      <dgm:prSet/>
      <dgm:spPr/>
      <dgm:t>
        <a:bodyPr/>
        <a:lstStyle/>
        <a:p>
          <a:r>
            <a:rPr lang="hu-HU" dirty="0" smtClean="0"/>
            <a:t>Külön tájékoztatást követően kifejezetten elfogadta</a:t>
          </a:r>
          <a:endParaRPr lang="hu-HU" dirty="0"/>
        </a:p>
      </dgm:t>
    </dgm:pt>
    <dgm:pt modelId="{67A8BA59-E1F6-41BD-800A-0FFF636B8AA0}" type="parTrans" cxnId="{28D8D984-3A60-4C70-91F5-B2AFF98DB408}">
      <dgm:prSet/>
      <dgm:spPr/>
      <dgm:t>
        <a:bodyPr/>
        <a:lstStyle/>
        <a:p>
          <a:endParaRPr lang="hu-HU"/>
        </a:p>
      </dgm:t>
    </dgm:pt>
    <dgm:pt modelId="{82716ADD-4E53-4E85-A6E3-BF833F0714A3}" type="sibTrans" cxnId="{28D8D984-3A60-4C70-91F5-B2AFF98DB408}">
      <dgm:prSet/>
      <dgm:spPr/>
      <dgm:t>
        <a:bodyPr/>
        <a:lstStyle/>
        <a:p>
          <a:endParaRPr lang="hu-HU"/>
        </a:p>
      </dgm:t>
    </dgm:pt>
    <dgm:pt modelId="{E4BF0AB8-0DF0-43CF-ABD0-E937993C01F2}">
      <dgm:prSet phldrT="[Szöveg]"/>
      <dgm:spPr/>
      <dgm:t>
        <a:bodyPr/>
        <a:lstStyle/>
        <a:p>
          <a:r>
            <a:rPr lang="hu-HU" dirty="0" smtClean="0"/>
            <a:t>Egyértelmű és világos</a:t>
          </a:r>
          <a:endParaRPr lang="hu-HU" dirty="0"/>
        </a:p>
      </dgm:t>
    </dgm:pt>
    <dgm:pt modelId="{26222409-2E58-48CC-A005-EB01E70755EF}" type="parTrans" cxnId="{93152BD9-D46B-4D32-9C8F-240A478A0ADD}">
      <dgm:prSet/>
      <dgm:spPr/>
      <dgm:t>
        <a:bodyPr/>
        <a:lstStyle/>
        <a:p>
          <a:endParaRPr lang="hu-HU"/>
        </a:p>
      </dgm:t>
    </dgm:pt>
    <dgm:pt modelId="{3B451601-0224-4685-B5E8-63C98C191D38}" type="sibTrans" cxnId="{93152BD9-D46B-4D32-9C8F-240A478A0ADD}">
      <dgm:prSet/>
      <dgm:spPr/>
      <dgm:t>
        <a:bodyPr/>
        <a:lstStyle/>
        <a:p>
          <a:endParaRPr lang="hu-HU"/>
        </a:p>
      </dgm:t>
    </dgm:pt>
    <dgm:pt modelId="{4731252D-12B6-4A47-891A-39FCEF1673D5}">
      <dgm:prSet phldrT="[Szöveg]"/>
      <dgm:spPr/>
      <dgm:t>
        <a:bodyPr/>
        <a:lstStyle/>
        <a:p>
          <a:r>
            <a:rPr lang="hu-HU" dirty="0" smtClean="0"/>
            <a:t>Tiltott rendelkezések</a:t>
          </a:r>
          <a:endParaRPr lang="hu-HU" dirty="0"/>
        </a:p>
      </dgm:t>
    </dgm:pt>
    <dgm:pt modelId="{50792DD0-CFCF-4BF3-9222-3C427B615110}" type="parTrans" cxnId="{23AD8CAA-D1D4-43A7-93A8-64F90AA543B1}">
      <dgm:prSet/>
      <dgm:spPr/>
      <dgm:t>
        <a:bodyPr/>
        <a:lstStyle/>
        <a:p>
          <a:endParaRPr lang="hu-HU"/>
        </a:p>
      </dgm:t>
    </dgm:pt>
    <dgm:pt modelId="{11741A01-C648-42A4-8E04-D2C9A9B9342A}" type="sibTrans" cxnId="{23AD8CAA-D1D4-43A7-93A8-64F90AA543B1}">
      <dgm:prSet/>
      <dgm:spPr/>
      <dgm:t>
        <a:bodyPr/>
        <a:lstStyle/>
        <a:p>
          <a:endParaRPr lang="hu-HU"/>
        </a:p>
      </dgm:t>
    </dgm:pt>
    <dgm:pt modelId="{208A4F4F-7A90-4A09-B287-56AF359352C6}">
      <dgm:prSet phldrT="[Szöveg]"/>
      <dgm:spPr/>
      <dgm:t>
        <a:bodyPr/>
        <a:lstStyle/>
        <a:p>
          <a:r>
            <a:rPr lang="hu-HU" dirty="0" smtClean="0"/>
            <a:t>Tisztességtelen rendelkezések</a:t>
          </a:r>
          <a:endParaRPr lang="hu-HU" dirty="0"/>
        </a:p>
      </dgm:t>
    </dgm:pt>
    <dgm:pt modelId="{9DD3ACA2-86A6-49BF-B5B8-FB97F90768C6}" type="parTrans" cxnId="{33B2C117-F580-4764-9B8D-C61FBC44593D}">
      <dgm:prSet/>
      <dgm:spPr/>
      <dgm:t>
        <a:bodyPr/>
        <a:lstStyle/>
        <a:p>
          <a:endParaRPr lang="hu-HU"/>
        </a:p>
      </dgm:t>
    </dgm:pt>
    <dgm:pt modelId="{A9ED02F8-97A2-4082-AF5B-BA7A29B10EF1}" type="sibTrans" cxnId="{33B2C117-F580-4764-9B8D-C61FBC44593D}">
      <dgm:prSet/>
      <dgm:spPr/>
      <dgm:t>
        <a:bodyPr/>
        <a:lstStyle/>
        <a:p>
          <a:endParaRPr lang="hu-HU"/>
        </a:p>
      </dgm:t>
    </dgm:pt>
    <dgm:pt modelId="{25204A14-3ABF-4AE8-84F2-E0E4429B7812}">
      <dgm:prSet phldrT="[Szöveg]"/>
      <dgm:spPr/>
      <dgm:t>
        <a:bodyPr/>
        <a:lstStyle/>
        <a:p>
          <a:r>
            <a:rPr lang="hu-HU" dirty="0" err="1" smtClean="0"/>
            <a:t>Fiduciárius</a:t>
          </a:r>
          <a:r>
            <a:rPr lang="hu-HU" dirty="0" smtClean="0"/>
            <a:t> hitelbiztosíték</a:t>
          </a:r>
          <a:endParaRPr lang="hu-HU" dirty="0"/>
        </a:p>
      </dgm:t>
    </dgm:pt>
    <dgm:pt modelId="{2C8DFD80-C195-4A08-B2AB-A68C8A877E8B}" type="parTrans" cxnId="{7E06B7B6-D91E-4CCB-892C-76CAC0A0F070}">
      <dgm:prSet/>
      <dgm:spPr/>
      <dgm:t>
        <a:bodyPr/>
        <a:lstStyle/>
        <a:p>
          <a:endParaRPr lang="hu-HU"/>
        </a:p>
      </dgm:t>
    </dgm:pt>
    <dgm:pt modelId="{3E973E0C-E0DE-4EE8-B276-78F32A1E94A3}" type="sibTrans" cxnId="{7E06B7B6-D91E-4CCB-892C-76CAC0A0F070}">
      <dgm:prSet/>
      <dgm:spPr/>
      <dgm:t>
        <a:bodyPr/>
        <a:lstStyle/>
        <a:p>
          <a:endParaRPr lang="hu-HU"/>
        </a:p>
      </dgm:t>
    </dgm:pt>
    <dgm:pt modelId="{4F4D5009-D5C1-46EA-B9D1-194D8B3D9D1E}">
      <dgm:prSet phldrT="[Szöveg]"/>
      <dgm:spPr/>
      <dgm:t>
        <a:bodyPr/>
        <a:lstStyle/>
        <a:p>
          <a:r>
            <a:rPr lang="hu-HU" dirty="0" smtClean="0"/>
            <a:t>Fogyasztói joglemondás</a:t>
          </a:r>
          <a:endParaRPr lang="hu-HU" dirty="0"/>
        </a:p>
      </dgm:t>
    </dgm:pt>
    <dgm:pt modelId="{212D3519-1334-4666-B41F-6697D24B1226}" type="parTrans" cxnId="{FFACFF83-66E6-49E8-8D90-17A3A836EBD9}">
      <dgm:prSet/>
      <dgm:spPr/>
      <dgm:t>
        <a:bodyPr/>
        <a:lstStyle/>
        <a:p>
          <a:endParaRPr lang="hu-HU"/>
        </a:p>
      </dgm:t>
    </dgm:pt>
    <dgm:pt modelId="{35D5D175-E6FB-4073-A46F-AC132463673F}" type="sibTrans" cxnId="{FFACFF83-66E6-49E8-8D90-17A3A836EBD9}">
      <dgm:prSet/>
      <dgm:spPr/>
      <dgm:t>
        <a:bodyPr/>
        <a:lstStyle/>
        <a:p>
          <a:endParaRPr lang="hu-HU"/>
        </a:p>
      </dgm:t>
    </dgm:pt>
    <dgm:pt modelId="{9E773FA1-508C-4FAA-A0A4-C31D0C2DCE93}">
      <dgm:prSet phldrT="[Szöveg]"/>
      <dgm:spPr/>
      <dgm:t>
        <a:bodyPr/>
        <a:lstStyle/>
        <a:p>
          <a:r>
            <a:rPr lang="hu-HU" dirty="0" smtClean="0"/>
            <a:t>Eltérés a fogyasztó hátrányára</a:t>
          </a:r>
          <a:endParaRPr lang="hu-HU" dirty="0"/>
        </a:p>
      </dgm:t>
    </dgm:pt>
    <dgm:pt modelId="{053BC023-0B0F-4998-91DD-982E24C3D178}" type="parTrans" cxnId="{4FAAB7BA-36CA-470E-B789-0105537FACB7}">
      <dgm:prSet/>
      <dgm:spPr/>
      <dgm:t>
        <a:bodyPr/>
        <a:lstStyle/>
        <a:p>
          <a:endParaRPr lang="hu-HU"/>
        </a:p>
      </dgm:t>
    </dgm:pt>
    <dgm:pt modelId="{F6EAF65C-5CB2-4036-BEC3-E639C57225DB}" type="sibTrans" cxnId="{4FAAB7BA-36CA-470E-B789-0105537FACB7}">
      <dgm:prSet/>
      <dgm:spPr/>
      <dgm:t>
        <a:bodyPr/>
        <a:lstStyle/>
        <a:p>
          <a:endParaRPr lang="hu-HU"/>
        </a:p>
      </dgm:t>
    </dgm:pt>
    <dgm:pt modelId="{EC561B17-FF1F-45DE-BD75-087F98441467}" type="pres">
      <dgm:prSet presAssocID="{6997E4B8-E7FB-4885-B1D5-FA47B5AD30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3571E39F-C785-46FD-9DB9-961B7B8879CA}" type="pres">
      <dgm:prSet presAssocID="{062C9B4B-E82C-4A05-8A51-B72DF0658224}" presName="hierRoot1" presStyleCnt="0">
        <dgm:presLayoutVars>
          <dgm:hierBranch val="init"/>
        </dgm:presLayoutVars>
      </dgm:prSet>
      <dgm:spPr/>
    </dgm:pt>
    <dgm:pt modelId="{073B2FBF-F050-4A20-AEBD-8C90E4279BBB}" type="pres">
      <dgm:prSet presAssocID="{062C9B4B-E82C-4A05-8A51-B72DF0658224}" presName="rootComposite1" presStyleCnt="0"/>
      <dgm:spPr/>
    </dgm:pt>
    <dgm:pt modelId="{BE641D71-BA35-44F6-AEC7-23705DEC6D98}" type="pres">
      <dgm:prSet presAssocID="{062C9B4B-E82C-4A05-8A51-B72DF0658224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AF01171-BF70-4E13-98CB-2A6D36C48AF9}" type="pres">
      <dgm:prSet presAssocID="{062C9B4B-E82C-4A05-8A51-B72DF0658224}" presName="rootConnector1" presStyleLbl="node1" presStyleIdx="0" presStyleCnt="0"/>
      <dgm:spPr/>
      <dgm:t>
        <a:bodyPr/>
        <a:lstStyle/>
        <a:p>
          <a:endParaRPr lang="hu-HU"/>
        </a:p>
      </dgm:t>
    </dgm:pt>
    <dgm:pt modelId="{A580745E-C815-4011-AC26-656A66C1A5BB}" type="pres">
      <dgm:prSet presAssocID="{062C9B4B-E82C-4A05-8A51-B72DF0658224}" presName="hierChild2" presStyleCnt="0"/>
      <dgm:spPr/>
    </dgm:pt>
    <dgm:pt modelId="{61C8AFDC-3982-40E7-A7B3-5ABF885A3B4B}" type="pres">
      <dgm:prSet presAssocID="{28780A7D-DB59-48D3-B107-E7D66CB046A3}" presName="Name37" presStyleLbl="parChTrans1D2" presStyleIdx="0" presStyleCnt="5"/>
      <dgm:spPr/>
      <dgm:t>
        <a:bodyPr/>
        <a:lstStyle/>
        <a:p>
          <a:endParaRPr lang="hu-HU"/>
        </a:p>
      </dgm:t>
    </dgm:pt>
    <dgm:pt modelId="{060A0073-1909-4C73-827B-0DBEAB58F44E}" type="pres">
      <dgm:prSet presAssocID="{AC72AC41-C7D4-45BA-A2B6-869EE16533F5}" presName="hierRoot2" presStyleCnt="0">
        <dgm:presLayoutVars>
          <dgm:hierBranch val="init"/>
        </dgm:presLayoutVars>
      </dgm:prSet>
      <dgm:spPr/>
    </dgm:pt>
    <dgm:pt modelId="{530CE8FE-68C2-44AD-8C0D-29EED8F0705C}" type="pres">
      <dgm:prSet presAssocID="{AC72AC41-C7D4-45BA-A2B6-869EE16533F5}" presName="rootComposite" presStyleCnt="0"/>
      <dgm:spPr/>
    </dgm:pt>
    <dgm:pt modelId="{53EF66E9-D95E-4F01-BAC7-5D6AC79B4EB3}" type="pres">
      <dgm:prSet presAssocID="{AC72AC41-C7D4-45BA-A2B6-869EE16533F5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257E91E-A2F0-41B6-B273-9105CCE9991E}" type="pres">
      <dgm:prSet presAssocID="{AC72AC41-C7D4-45BA-A2B6-869EE16533F5}" presName="rootConnector" presStyleLbl="node2" presStyleIdx="0" presStyleCnt="5"/>
      <dgm:spPr/>
      <dgm:t>
        <a:bodyPr/>
        <a:lstStyle/>
        <a:p>
          <a:endParaRPr lang="hu-HU"/>
        </a:p>
      </dgm:t>
    </dgm:pt>
    <dgm:pt modelId="{4C4C7C19-BE30-46C9-8094-FE574916E90F}" type="pres">
      <dgm:prSet presAssocID="{AC72AC41-C7D4-45BA-A2B6-869EE16533F5}" presName="hierChild4" presStyleCnt="0"/>
      <dgm:spPr/>
    </dgm:pt>
    <dgm:pt modelId="{167C246E-8C27-4BF8-98D5-4E983066E48D}" type="pres">
      <dgm:prSet presAssocID="{51CF1C7E-AC48-4AA3-8A1E-1BA892AA4C90}" presName="Name37" presStyleLbl="parChTrans1D3" presStyleIdx="0" presStyleCnt="9"/>
      <dgm:spPr/>
      <dgm:t>
        <a:bodyPr/>
        <a:lstStyle/>
        <a:p>
          <a:endParaRPr lang="hu-HU"/>
        </a:p>
      </dgm:t>
    </dgm:pt>
    <dgm:pt modelId="{FE5889F4-68EA-451F-95CE-F3E880124948}" type="pres">
      <dgm:prSet presAssocID="{4F9DCA96-F11C-476E-950C-137006D1676A}" presName="hierRoot2" presStyleCnt="0">
        <dgm:presLayoutVars>
          <dgm:hierBranch val="init"/>
        </dgm:presLayoutVars>
      </dgm:prSet>
      <dgm:spPr/>
    </dgm:pt>
    <dgm:pt modelId="{69D10CFC-4556-45E0-8451-08C5F99CB4E2}" type="pres">
      <dgm:prSet presAssocID="{4F9DCA96-F11C-476E-950C-137006D1676A}" presName="rootComposite" presStyleCnt="0"/>
      <dgm:spPr/>
    </dgm:pt>
    <dgm:pt modelId="{E7D76B9F-9968-4C15-9DEA-297D528BAC6F}" type="pres">
      <dgm:prSet presAssocID="{4F9DCA96-F11C-476E-950C-137006D1676A}" presName="rootText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AF30CC1-2C5B-4557-B7F9-3EA0A73A52D9}" type="pres">
      <dgm:prSet presAssocID="{4F9DCA96-F11C-476E-950C-137006D1676A}" presName="rootConnector" presStyleLbl="node3" presStyleIdx="0" presStyleCnt="8"/>
      <dgm:spPr/>
      <dgm:t>
        <a:bodyPr/>
        <a:lstStyle/>
        <a:p>
          <a:endParaRPr lang="hu-HU"/>
        </a:p>
      </dgm:t>
    </dgm:pt>
    <dgm:pt modelId="{8A96C9B2-2CDA-47B5-A60D-377A2F403C95}" type="pres">
      <dgm:prSet presAssocID="{4F9DCA96-F11C-476E-950C-137006D1676A}" presName="hierChild4" presStyleCnt="0"/>
      <dgm:spPr/>
    </dgm:pt>
    <dgm:pt modelId="{5AABD06C-3B07-4B3D-90E3-94146291449A}" type="pres">
      <dgm:prSet presAssocID="{4F9DCA96-F11C-476E-950C-137006D1676A}" presName="hierChild5" presStyleCnt="0"/>
      <dgm:spPr/>
    </dgm:pt>
    <dgm:pt modelId="{718A1FA6-9000-4CA1-A4E0-614AB3319F9F}" type="pres">
      <dgm:prSet presAssocID="{7ECE7944-A270-4500-90E8-D43D740849B3}" presName="Name37" presStyleLbl="parChTrans1D3" presStyleIdx="1" presStyleCnt="9"/>
      <dgm:spPr/>
      <dgm:t>
        <a:bodyPr/>
        <a:lstStyle/>
        <a:p>
          <a:endParaRPr lang="hu-HU"/>
        </a:p>
      </dgm:t>
    </dgm:pt>
    <dgm:pt modelId="{02AA3EE2-C73F-4000-9280-20782AA49373}" type="pres">
      <dgm:prSet presAssocID="{382B0130-6C1A-4DDF-AE8B-6197053E43D4}" presName="hierRoot2" presStyleCnt="0">
        <dgm:presLayoutVars>
          <dgm:hierBranch val="init"/>
        </dgm:presLayoutVars>
      </dgm:prSet>
      <dgm:spPr/>
    </dgm:pt>
    <dgm:pt modelId="{EF221D52-10B2-4F0F-8F7C-510A2FC35BAB}" type="pres">
      <dgm:prSet presAssocID="{382B0130-6C1A-4DDF-AE8B-6197053E43D4}" presName="rootComposite" presStyleCnt="0"/>
      <dgm:spPr/>
    </dgm:pt>
    <dgm:pt modelId="{F85D6564-E5CB-4C53-8E56-37867E07F082}" type="pres">
      <dgm:prSet presAssocID="{382B0130-6C1A-4DDF-AE8B-6197053E43D4}" presName="rootText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EEABA6D-EA87-4D29-93E6-AFC8C3E86525}" type="pres">
      <dgm:prSet presAssocID="{382B0130-6C1A-4DDF-AE8B-6197053E43D4}" presName="rootConnector" presStyleLbl="node3" presStyleIdx="1" presStyleCnt="8"/>
      <dgm:spPr/>
      <dgm:t>
        <a:bodyPr/>
        <a:lstStyle/>
        <a:p>
          <a:endParaRPr lang="hu-HU"/>
        </a:p>
      </dgm:t>
    </dgm:pt>
    <dgm:pt modelId="{7FFDF9BF-4C34-4CC5-9A0E-2C4530F6B909}" type="pres">
      <dgm:prSet presAssocID="{382B0130-6C1A-4DDF-AE8B-6197053E43D4}" presName="hierChild4" presStyleCnt="0"/>
      <dgm:spPr/>
    </dgm:pt>
    <dgm:pt modelId="{4268B4FC-2399-456F-A398-1D1629AF876C}" type="pres">
      <dgm:prSet presAssocID="{382B0130-6C1A-4DDF-AE8B-6197053E43D4}" presName="hierChild5" presStyleCnt="0"/>
      <dgm:spPr/>
    </dgm:pt>
    <dgm:pt modelId="{D1618D5E-3461-42F5-90F0-BD48ABCA1FBA}" type="pres">
      <dgm:prSet presAssocID="{80D452FF-B3D6-4423-98A8-E2C1CF570CA3}" presName="Name37" presStyleLbl="parChTrans1D3" presStyleIdx="2" presStyleCnt="9"/>
      <dgm:spPr/>
      <dgm:t>
        <a:bodyPr/>
        <a:lstStyle/>
        <a:p>
          <a:endParaRPr lang="hu-HU"/>
        </a:p>
      </dgm:t>
    </dgm:pt>
    <dgm:pt modelId="{F72DEDE6-4FBD-4CDB-96FC-D1A0C7746425}" type="pres">
      <dgm:prSet presAssocID="{B1138CF4-9E3C-4CAE-B8E4-62AAE92B1F6D}" presName="hierRoot2" presStyleCnt="0">
        <dgm:presLayoutVars>
          <dgm:hierBranch val="init"/>
        </dgm:presLayoutVars>
      </dgm:prSet>
      <dgm:spPr/>
    </dgm:pt>
    <dgm:pt modelId="{40930C4B-9791-4A7B-8B75-6844949E153C}" type="pres">
      <dgm:prSet presAssocID="{B1138CF4-9E3C-4CAE-B8E4-62AAE92B1F6D}" presName="rootComposite" presStyleCnt="0"/>
      <dgm:spPr/>
    </dgm:pt>
    <dgm:pt modelId="{E3AA5F9E-F197-4380-97C1-ACAFFF503864}" type="pres">
      <dgm:prSet presAssocID="{B1138CF4-9E3C-4CAE-B8E4-62AAE92B1F6D}" presName="rootText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C75AABF-05CF-4404-BF69-212121F35F6F}" type="pres">
      <dgm:prSet presAssocID="{B1138CF4-9E3C-4CAE-B8E4-62AAE92B1F6D}" presName="rootConnector" presStyleLbl="node3" presStyleIdx="2" presStyleCnt="8"/>
      <dgm:spPr/>
      <dgm:t>
        <a:bodyPr/>
        <a:lstStyle/>
        <a:p>
          <a:endParaRPr lang="hu-HU"/>
        </a:p>
      </dgm:t>
    </dgm:pt>
    <dgm:pt modelId="{DD6C9CF5-0AD1-464A-B484-5BB16DD93471}" type="pres">
      <dgm:prSet presAssocID="{B1138CF4-9E3C-4CAE-B8E4-62AAE92B1F6D}" presName="hierChild4" presStyleCnt="0"/>
      <dgm:spPr/>
    </dgm:pt>
    <dgm:pt modelId="{216C4261-9EAD-4C71-A9BF-5207EB345D04}" type="pres">
      <dgm:prSet presAssocID="{B1138CF4-9E3C-4CAE-B8E4-62AAE92B1F6D}" presName="hierChild5" presStyleCnt="0"/>
      <dgm:spPr/>
    </dgm:pt>
    <dgm:pt modelId="{7C1BB965-46F5-437B-B861-5FC90B113902}" type="pres">
      <dgm:prSet presAssocID="{AC72AC41-C7D4-45BA-A2B6-869EE16533F5}" presName="hierChild5" presStyleCnt="0"/>
      <dgm:spPr/>
    </dgm:pt>
    <dgm:pt modelId="{4034C130-8FB8-4D5C-9B6D-216F927526E7}" type="pres">
      <dgm:prSet presAssocID="{42B27E98-0EE8-49D6-BB7C-B826C9354FA0}" presName="Name37" presStyleLbl="parChTrans1D2" presStyleIdx="1" presStyleCnt="5"/>
      <dgm:spPr/>
      <dgm:t>
        <a:bodyPr/>
        <a:lstStyle/>
        <a:p>
          <a:endParaRPr lang="hu-HU"/>
        </a:p>
      </dgm:t>
    </dgm:pt>
    <dgm:pt modelId="{7A6D1793-327D-4914-A765-AC2A9465BC3E}" type="pres">
      <dgm:prSet presAssocID="{B5F3845E-9143-4901-A9F8-4F6900183B1B}" presName="hierRoot2" presStyleCnt="0">
        <dgm:presLayoutVars>
          <dgm:hierBranch val="init"/>
        </dgm:presLayoutVars>
      </dgm:prSet>
      <dgm:spPr/>
    </dgm:pt>
    <dgm:pt modelId="{979891E5-CDC9-4745-B6A1-96FDE5F02BE9}" type="pres">
      <dgm:prSet presAssocID="{B5F3845E-9143-4901-A9F8-4F6900183B1B}" presName="rootComposite" presStyleCnt="0"/>
      <dgm:spPr/>
    </dgm:pt>
    <dgm:pt modelId="{CF89EE23-4E5F-43D5-BF21-F69EF2E217ED}" type="pres">
      <dgm:prSet presAssocID="{B5F3845E-9143-4901-A9F8-4F6900183B1B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3DF1989-7CE1-4709-9290-42FBB0EFD93C}" type="pres">
      <dgm:prSet presAssocID="{B5F3845E-9143-4901-A9F8-4F6900183B1B}" presName="rootConnector" presStyleLbl="node2" presStyleIdx="1" presStyleCnt="5"/>
      <dgm:spPr/>
      <dgm:t>
        <a:bodyPr/>
        <a:lstStyle/>
        <a:p>
          <a:endParaRPr lang="hu-HU"/>
        </a:p>
      </dgm:t>
    </dgm:pt>
    <dgm:pt modelId="{A0C638D4-B74E-4501-A1B9-BA375FDDD717}" type="pres">
      <dgm:prSet presAssocID="{B5F3845E-9143-4901-A9F8-4F6900183B1B}" presName="hierChild4" presStyleCnt="0"/>
      <dgm:spPr/>
    </dgm:pt>
    <dgm:pt modelId="{3A52E837-3CE6-487C-B351-D7D8FB342DBC}" type="pres">
      <dgm:prSet presAssocID="{1A7BD5AF-9358-4F08-A7F6-0A079FC5E21F}" presName="Name37" presStyleLbl="parChTrans1D3" presStyleIdx="3" presStyleCnt="9"/>
      <dgm:spPr/>
      <dgm:t>
        <a:bodyPr/>
        <a:lstStyle/>
        <a:p>
          <a:endParaRPr lang="hu-HU"/>
        </a:p>
      </dgm:t>
    </dgm:pt>
    <dgm:pt modelId="{3B10C533-E251-4717-ABD5-3B1AFEE2022B}" type="pres">
      <dgm:prSet presAssocID="{5BD79579-F4E6-4708-A040-0DAD976757F1}" presName="hierRoot2" presStyleCnt="0">
        <dgm:presLayoutVars>
          <dgm:hierBranch val="init"/>
        </dgm:presLayoutVars>
      </dgm:prSet>
      <dgm:spPr/>
    </dgm:pt>
    <dgm:pt modelId="{E6F43011-D92B-45DC-9C7B-03861F263EA7}" type="pres">
      <dgm:prSet presAssocID="{5BD79579-F4E6-4708-A040-0DAD976757F1}" presName="rootComposite" presStyleCnt="0"/>
      <dgm:spPr/>
    </dgm:pt>
    <dgm:pt modelId="{557A3584-4D06-4D05-BD6F-A5344B416C36}" type="pres">
      <dgm:prSet presAssocID="{5BD79579-F4E6-4708-A040-0DAD976757F1}" presName="rootText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B129E16B-23E7-4800-A744-63F04606A7DB}" type="pres">
      <dgm:prSet presAssocID="{5BD79579-F4E6-4708-A040-0DAD976757F1}" presName="rootConnector" presStyleLbl="node3" presStyleIdx="3" presStyleCnt="8"/>
      <dgm:spPr/>
      <dgm:t>
        <a:bodyPr/>
        <a:lstStyle/>
        <a:p>
          <a:endParaRPr lang="hu-HU"/>
        </a:p>
      </dgm:t>
    </dgm:pt>
    <dgm:pt modelId="{811500EA-98F6-4961-8FF6-1AC85B3A7BC1}" type="pres">
      <dgm:prSet presAssocID="{5BD79579-F4E6-4708-A040-0DAD976757F1}" presName="hierChild4" presStyleCnt="0"/>
      <dgm:spPr/>
    </dgm:pt>
    <dgm:pt modelId="{93B1FB37-400F-4771-A343-28036317BD7E}" type="pres">
      <dgm:prSet presAssocID="{5BD79579-F4E6-4708-A040-0DAD976757F1}" presName="hierChild5" presStyleCnt="0"/>
      <dgm:spPr/>
    </dgm:pt>
    <dgm:pt modelId="{8A515FA7-086B-4224-AA45-CAC5E6CFD639}" type="pres">
      <dgm:prSet presAssocID="{787C3D3A-238D-4C63-991C-813C634D4B51}" presName="Name37" presStyleLbl="parChTrans1D3" presStyleIdx="4" presStyleCnt="9"/>
      <dgm:spPr/>
      <dgm:t>
        <a:bodyPr/>
        <a:lstStyle/>
        <a:p>
          <a:endParaRPr lang="hu-HU"/>
        </a:p>
      </dgm:t>
    </dgm:pt>
    <dgm:pt modelId="{D925AA05-0415-48B4-95C0-08EDFF4A67A5}" type="pres">
      <dgm:prSet presAssocID="{46A9F1B4-5596-4428-B3E8-903890C2AF2F}" presName="hierRoot2" presStyleCnt="0">
        <dgm:presLayoutVars>
          <dgm:hierBranch val="init"/>
        </dgm:presLayoutVars>
      </dgm:prSet>
      <dgm:spPr/>
    </dgm:pt>
    <dgm:pt modelId="{564BB917-6931-483D-BAFB-4B320EE059EC}" type="pres">
      <dgm:prSet presAssocID="{46A9F1B4-5596-4428-B3E8-903890C2AF2F}" presName="rootComposite" presStyleCnt="0"/>
      <dgm:spPr/>
    </dgm:pt>
    <dgm:pt modelId="{1850C9C3-CFB0-4E49-9B9A-F5AB631C8B08}" type="pres">
      <dgm:prSet presAssocID="{46A9F1B4-5596-4428-B3E8-903890C2AF2F}" presName="rootText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3287996-7A72-4FB0-AFEA-F083C224CCA7}" type="pres">
      <dgm:prSet presAssocID="{46A9F1B4-5596-4428-B3E8-903890C2AF2F}" presName="rootConnector" presStyleLbl="node3" presStyleIdx="4" presStyleCnt="8"/>
      <dgm:spPr/>
      <dgm:t>
        <a:bodyPr/>
        <a:lstStyle/>
        <a:p>
          <a:endParaRPr lang="hu-HU"/>
        </a:p>
      </dgm:t>
    </dgm:pt>
    <dgm:pt modelId="{526C2CC4-E38E-49BA-9F67-0DD8E7C1B02D}" type="pres">
      <dgm:prSet presAssocID="{46A9F1B4-5596-4428-B3E8-903890C2AF2F}" presName="hierChild4" presStyleCnt="0"/>
      <dgm:spPr/>
    </dgm:pt>
    <dgm:pt modelId="{BD09289E-74C2-4141-A24E-C09E0286BF64}" type="pres">
      <dgm:prSet presAssocID="{46A9F1B4-5596-4428-B3E8-903890C2AF2F}" presName="hierChild5" presStyleCnt="0"/>
      <dgm:spPr/>
    </dgm:pt>
    <dgm:pt modelId="{E9769A35-7ECA-4EAD-9C68-D7A9B91AACE3}" type="pres">
      <dgm:prSet presAssocID="{B5F3845E-9143-4901-A9F8-4F6900183B1B}" presName="hierChild5" presStyleCnt="0"/>
      <dgm:spPr/>
    </dgm:pt>
    <dgm:pt modelId="{9D77DC4C-8A9E-4479-B789-C275D585B31D}" type="pres">
      <dgm:prSet presAssocID="{67A8BA59-E1F6-41BD-800A-0FFF636B8AA0}" presName="Name111" presStyleLbl="parChTrans1D3" presStyleIdx="5" presStyleCnt="9"/>
      <dgm:spPr/>
      <dgm:t>
        <a:bodyPr/>
        <a:lstStyle/>
        <a:p>
          <a:endParaRPr lang="hu-HU"/>
        </a:p>
      </dgm:t>
    </dgm:pt>
    <dgm:pt modelId="{03056BCF-C2E7-42A4-8370-A6AD36E795C6}" type="pres">
      <dgm:prSet presAssocID="{FB5BFD23-9FD9-4F1C-956F-EA9B483EEB19}" presName="hierRoot3" presStyleCnt="0">
        <dgm:presLayoutVars>
          <dgm:hierBranch val="init"/>
        </dgm:presLayoutVars>
      </dgm:prSet>
      <dgm:spPr/>
    </dgm:pt>
    <dgm:pt modelId="{4EA9A575-C787-4889-9CD0-DA113B0F8A30}" type="pres">
      <dgm:prSet presAssocID="{FB5BFD23-9FD9-4F1C-956F-EA9B483EEB19}" presName="rootComposite3" presStyleCnt="0"/>
      <dgm:spPr/>
    </dgm:pt>
    <dgm:pt modelId="{3B0823DA-F885-46DD-B26C-DE9F55055D37}" type="pres">
      <dgm:prSet presAssocID="{FB5BFD23-9FD9-4F1C-956F-EA9B483EEB19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5EA8B17-DDB2-4B18-A250-BE14D2A4148A}" type="pres">
      <dgm:prSet presAssocID="{FB5BFD23-9FD9-4F1C-956F-EA9B483EEB19}" presName="rootConnector3" presStyleLbl="asst2" presStyleIdx="0" presStyleCnt="1"/>
      <dgm:spPr/>
      <dgm:t>
        <a:bodyPr/>
        <a:lstStyle/>
        <a:p>
          <a:endParaRPr lang="hu-HU"/>
        </a:p>
      </dgm:t>
    </dgm:pt>
    <dgm:pt modelId="{592E4826-0796-4B61-862E-F37E99D8EBEA}" type="pres">
      <dgm:prSet presAssocID="{FB5BFD23-9FD9-4F1C-956F-EA9B483EEB19}" presName="hierChild6" presStyleCnt="0"/>
      <dgm:spPr/>
    </dgm:pt>
    <dgm:pt modelId="{89528E50-DA88-4B65-8016-B44394AB4B1E}" type="pres">
      <dgm:prSet presAssocID="{FB5BFD23-9FD9-4F1C-956F-EA9B483EEB19}" presName="hierChild7" presStyleCnt="0"/>
      <dgm:spPr/>
    </dgm:pt>
    <dgm:pt modelId="{B2F08A91-8782-4E0D-977D-4E6A30A26C48}" type="pres">
      <dgm:prSet presAssocID="{062C9B4B-E82C-4A05-8A51-B72DF0658224}" presName="hierChild3" presStyleCnt="0"/>
      <dgm:spPr/>
    </dgm:pt>
    <dgm:pt modelId="{921CE186-CB51-43BC-8505-A105CC0A85BF}" type="pres">
      <dgm:prSet presAssocID="{5C7BF26D-9B60-496D-9284-07E98CEF61FA}" presName="hierRoot1" presStyleCnt="0">
        <dgm:presLayoutVars>
          <dgm:hierBranch val="init"/>
        </dgm:presLayoutVars>
      </dgm:prSet>
      <dgm:spPr/>
    </dgm:pt>
    <dgm:pt modelId="{E3EEDD32-122F-42FB-9EB4-8572233FFBCB}" type="pres">
      <dgm:prSet presAssocID="{5C7BF26D-9B60-496D-9284-07E98CEF61FA}" presName="rootComposite1" presStyleCnt="0"/>
      <dgm:spPr/>
    </dgm:pt>
    <dgm:pt modelId="{B7202D84-C554-40F7-A685-5530FA8C9DD1}" type="pres">
      <dgm:prSet presAssocID="{5C7BF26D-9B60-496D-9284-07E98CEF61FA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ACCE1C8-8C6A-4E69-A3C7-B1BA9EF45850}" type="pres">
      <dgm:prSet presAssocID="{5C7BF26D-9B60-496D-9284-07E98CEF61FA}" presName="rootConnector1" presStyleLbl="node1" presStyleIdx="0" presStyleCnt="0"/>
      <dgm:spPr/>
      <dgm:t>
        <a:bodyPr/>
        <a:lstStyle/>
        <a:p>
          <a:endParaRPr lang="hu-HU"/>
        </a:p>
      </dgm:t>
    </dgm:pt>
    <dgm:pt modelId="{49C9FF4B-974A-444A-B32E-D5155B055157}" type="pres">
      <dgm:prSet presAssocID="{5C7BF26D-9B60-496D-9284-07E98CEF61FA}" presName="hierChild2" presStyleCnt="0"/>
      <dgm:spPr/>
    </dgm:pt>
    <dgm:pt modelId="{AB2F898B-703B-4127-82CC-80C4587F35C3}" type="pres">
      <dgm:prSet presAssocID="{26222409-2E58-48CC-A005-EB01E70755EF}" presName="Name37" presStyleLbl="parChTrans1D2" presStyleIdx="2" presStyleCnt="5"/>
      <dgm:spPr/>
      <dgm:t>
        <a:bodyPr/>
        <a:lstStyle/>
        <a:p>
          <a:endParaRPr lang="hu-HU"/>
        </a:p>
      </dgm:t>
    </dgm:pt>
    <dgm:pt modelId="{6B44DCDB-42E1-49C2-B09C-656854E4A1D6}" type="pres">
      <dgm:prSet presAssocID="{E4BF0AB8-0DF0-43CF-ABD0-E937993C01F2}" presName="hierRoot2" presStyleCnt="0">
        <dgm:presLayoutVars>
          <dgm:hierBranch val="init"/>
        </dgm:presLayoutVars>
      </dgm:prSet>
      <dgm:spPr/>
    </dgm:pt>
    <dgm:pt modelId="{FC3B577B-3B8A-4574-9BBA-016C5E4C7852}" type="pres">
      <dgm:prSet presAssocID="{E4BF0AB8-0DF0-43CF-ABD0-E937993C01F2}" presName="rootComposite" presStyleCnt="0"/>
      <dgm:spPr/>
    </dgm:pt>
    <dgm:pt modelId="{D3359420-0341-463D-82C3-1EF8428B311D}" type="pres">
      <dgm:prSet presAssocID="{E4BF0AB8-0DF0-43CF-ABD0-E937993C01F2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FF7C803C-93AE-4ADF-B66A-9284924A764B}" type="pres">
      <dgm:prSet presAssocID="{E4BF0AB8-0DF0-43CF-ABD0-E937993C01F2}" presName="rootConnector" presStyleLbl="node2" presStyleIdx="2" presStyleCnt="5"/>
      <dgm:spPr/>
      <dgm:t>
        <a:bodyPr/>
        <a:lstStyle/>
        <a:p>
          <a:endParaRPr lang="hu-HU"/>
        </a:p>
      </dgm:t>
    </dgm:pt>
    <dgm:pt modelId="{5C197DF0-EBC7-4FFF-88D8-5A2798E056C4}" type="pres">
      <dgm:prSet presAssocID="{E4BF0AB8-0DF0-43CF-ABD0-E937993C01F2}" presName="hierChild4" presStyleCnt="0"/>
      <dgm:spPr/>
    </dgm:pt>
    <dgm:pt modelId="{C1C90859-74FD-4385-A2CF-E44A8B788DEF}" type="pres">
      <dgm:prSet presAssocID="{E4BF0AB8-0DF0-43CF-ABD0-E937993C01F2}" presName="hierChild5" presStyleCnt="0"/>
      <dgm:spPr/>
    </dgm:pt>
    <dgm:pt modelId="{085DDF41-EF28-4C0B-A368-A849A93B6D1F}" type="pres">
      <dgm:prSet presAssocID="{50792DD0-CFCF-4BF3-9222-3C427B615110}" presName="Name37" presStyleLbl="parChTrans1D2" presStyleIdx="3" presStyleCnt="5"/>
      <dgm:spPr/>
      <dgm:t>
        <a:bodyPr/>
        <a:lstStyle/>
        <a:p>
          <a:endParaRPr lang="hu-HU"/>
        </a:p>
      </dgm:t>
    </dgm:pt>
    <dgm:pt modelId="{896F3554-8E04-476B-B61E-1E22EA37E3E5}" type="pres">
      <dgm:prSet presAssocID="{4731252D-12B6-4A47-891A-39FCEF1673D5}" presName="hierRoot2" presStyleCnt="0">
        <dgm:presLayoutVars>
          <dgm:hierBranch val="init"/>
        </dgm:presLayoutVars>
      </dgm:prSet>
      <dgm:spPr/>
    </dgm:pt>
    <dgm:pt modelId="{DB7F1712-359E-4456-8D8D-FD6DDEB85A32}" type="pres">
      <dgm:prSet presAssocID="{4731252D-12B6-4A47-891A-39FCEF1673D5}" presName="rootComposite" presStyleCnt="0"/>
      <dgm:spPr/>
    </dgm:pt>
    <dgm:pt modelId="{C76169CD-67E3-4ACF-96CA-1EA4EA8CB419}" type="pres">
      <dgm:prSet presAssocID="{4731252D-12B6-4A47-891A-39FCEF1673D5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442C903-D51B-4B6F-9C43-0914B3B6D2EB}" type="pres">
      <dgm:prSet presAssocID="{4731252D-12B6-4A47-891A-39FCEF1673D5}" presName="rootConnector" presStyleLbl="node2" presStyleIdx="3" presStyleCnt="5"/>
      <dgm:spPr/>
      <dgm:t>
        <a:bodyPr/>
        <a:lstStyle/>
        <a:p>
          <a:endParaRPr lang="hu-HU"/>
        </a:p>
      </dgm:t>
    </dgm:pt>
    <dgm:pt modelId="{FFEEC0EE-A4DC-4959-926B-DF8AFD85E43C}" type="pres">
      <dgm:prSet presAssocID="{4731252D-12B6-4A47-891A-39FCEF1673D5}" presName="hierChild4" presStyleCnt="0"/>
      <dgm:spPr/>
    </dgm:pt>
    <dgm:pt modelId="{7E75E747-CD62-4D90-AA01-13AA137D9089}" type="pres">
      <dgm:prSet presAssocID="{2C8DFD80-C195-4A08-B2AB-A68C8A877E8B}" presName="Name37" presStyleLbl="parChTrans1D3" presStyleIdx="6" presStyleCnt="9"/>
      <dgm:spPr/>
      <dgm:t>
        <a:bodyPr/>
        <a:lstStyle/>
        <a:p>
          <a:endParaRPr lang="hu-HU"/>
        </a:p>
      </dgm:t>
    </dgm:pt>
    <dgm:pt modelId="{691C987F-AD5A-462D-B97F-FF1D4AA3FAE3}" type="pres">
      <dgm:prSet presAssocID="{25204A14-3ABF-4AE8-84F2-E0E4429B7812}" presName="hierRoot2" presStyleCnt="0">
        <dgm:presLayoutVars>
          <dgm:hierBranch val="init"/>
        </dgm:presLayoutVars>
      </dgm:prSet>
      <dgm:spPr/>
    </dgm:pt>
    <dgm:pt modelId="{001C00AE-88E1-478F-97E1-CEA31D71A063}" type="pres">
      <dgm:prSet presAssocID="{25204A14-3ABF-4AE8-84F2-E0E4429B7812}" presName="rootComposite" presStyleCnt="0"/>
      <dgm:spPr/>
    </dgm:pt>
    <dgm:pt modelId="{914A7EC5-99FB-469C-8935-285DD5021A35}" type="pres">
      <dgm:prSet presAssocID="{25204A14-3ABF-4AE8-84F2-E0E4429B7812}" presName="rootText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2DEB2B2-939F-4EDC-AA97-83D649F41E99}" type="pres">
      <dgm:prSet presAssocID="{25204A14-3ABF-4AE8-84F2-E0E4429B7812}" presName="rootConnector" presStyleLbl="node3" presStyleIdx="5" presStyleCnt="8"/>
      <dgm:spPr/>
      <dgm:t>
        <a:bodyPr/>
        <a:lstStyle/>
        <a:p>
          <a:endParaRPr lang="hu-HU"/>
        </a:p>
      </dgm:t>
    </dgm:pt>
    <dgm:pt modelId="{18379536-D3B6-4B26-8D29-63C8F2CB5B00}" type="pres">
      <dgm:prSet presAssocID="{25204A14-3ABF-4AE8-84F2-E0E4429B7812}" presName="hierChild4" presStyleCnt="0"/>
      <dgm:spPr/>
    </dgm:pt>
    <dgm:pt modelId="{F06FE70C-88B1-45AF-A391-63EE1606D121}" type="pres">
      <dgm:prSet presAssocID="{25204A14-3ABF-4AE8-84F2-E0E4429B7812}" presName="hierChild5" presStyleCnt="0"/>
      <dgm:spPr/>
    </dgm:pt>
    <dgm:pt modelId="{9FB9689B-A577-4EE3-97F2-C40584F4BD10}" type="pres">
      <dgm:prSet presAssocID="{212D3519-1334-4666-B41F-6697D24B1226}" presName="Name37" presStyleLbl="parChTrans1D3" presStyleIdx="7" presStyleCnt="9"/>
      <dgm:spPr/>
      <dgm:t>
        <a:bodyPr/>
        <a:lstStyle/>
        <a:p>
          <a:endParaRPr lang="hu-HU"/>
        </a:p>
      </dgm:t>
    </dgm:pt>
    <dgm:pt modelId="{A2212FE6-EAA7-44B8-BE13-4884D1A9716F}" type="pres">
      <dgm:prSet presAssocID="{4F4D5009-D5C1-46EA-B9D1-194D8B3D9D1E}" presName="hierRoot2" presStyleCnt="0">
        <dgm:presLayoutVars>
          <dgm:hierBranch val="init"/>
        </dgm:presLayoutVars>
      </dgm:prSet>
      <dgm:spPr/>
    </dgm:pt>
    <dgm:pt modelId="{A0404B4F-7AA2-43B3-BE11-F85976F591DF}" type="pres">
      <dgm:prSet presAssocID="{4F4D5009-D5C1-46EA-B9D1-194D8B3D9D1E}" presName="rootComposite" presStyleCnt="0"/>
      <dgm:spPr/>
    </dgm:pt>
    <dgm:pt modelId="{5DBD68D9-9500-425C-A83F-7B7EA794E4D9}" type="pres">
      <dgm:prSet presAssocID="{4F4D5009-D5C1-46EA-B9D1-194D8B3D9D1E}" presName="rootText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9B6C375-D169-4CA1-850E-F1A85B65D471}" type="pres">
      <dgm:prSet presAssocID="{4F4D5009-D5C1-46EA-B9D1-194D8B3D9D1E}" presName="rootConnector" presStyleLbl="node3" presStyleIdx="6" presStyleCnt="8"/>
      <dgm:spPr/>
      <dgm:t>
        <a:bodyPr/>
        <a:lstStyle/>
        <a:p>
          <a:endParaRPr lang="hu-HU"/>
        </a:p>
      </dgm:t>
    </dgm:pt>
    <dgm:pt modelId="{D90655C1-0820-45F5-BE19-C4DAD1DE0D24}" type="pres">
      <dgm:prSet presAssocID="{4F4D5009-D5C1-46EA-B9D1-194D8B3D9D1E}" presName="hierChild4" presStyleCnt="0"/>
      <dgm:spPr/>
    </dgm:pt>
    <dgm:pt modelId="{B28A516B-4FEE-4BFA-A68D-6243A01F1DBA}" type="pres">
      <dgm:prSet presAssocID="{4F4D5009-D5C1-46EA-B9D1-194D8B3D9D1E}" presName="hierChild5" presStyleCnt="0"/>
      <dgm:spPr/>
    </dgm:pt>
    <dgm:pt modelId="{B4A52597-8530-49C4-A51A-2866AA8C9901}" type="pres">
      <dgm:prSet presAssocID="{053BC023-0B0F-4998-91DD-982E24C3D178}" presName="Name37" presStyleLbl="parChTrans1D3" presStyleIdx="8" presStyleCnt="9"/>
      <dgm:spPr/>
      <dgm:t>
        <a:bodyPr/>
        <a:lstStyle/>
        <a:p>
          <a:endParaRPr lang="hu-HU"/>
        </a:p>
      </dgm:t>
    </dgm:pt>
    <dgm:pt modelId="{DE5DAB0C-1AC7-4EB2-9388-13252DE25329}" type="pres">
      <dgm:prSet presAssocID="{9E773FA1-508C-4FAA-A0A4-C31D0C2DCE93}" presName="hierRoot2" presStyleCnt="0">
        <dgm:presLayoutVars>
          <dgm:hierBranch val="init"/>
        </dgm:presLayoutVars>
      </dgm:prSet>
      <dgm:spPr/>
    </dgm:pt>
    <dgm:pt modelId="{1F2D18CB-3CBE-4954-85DD-E3E5F0A53A63}" type="pres">
      <dgm:prSet presAssocID="{9E773FA1-508C-4FAA-A0A4-C31D0C2DCE93}" presName="rootComposite" presStyleCnt="0"/>
      <dgm:spPr/>
    </dgm:pt>
    <dgm:pt modelId="{8ACD9FAC-5D67-4E23-9C2B-91275A03AB2E}" type="pres">
      <dgm:prSet presAssocID="{9E773FA1-508C-4FAA-A0A4-C31D0C2DCE93}" presName="rootText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6112D82-E2C4-4111-B009-B0CF63630EDA}" type="pres">
      <dgm:prSet presAssocID="{9E773FA1-508C-4FAA-A0A4-C31D0C2DCE93}" presName="rootConnector" presStyleLbl="node3" presStyleIdx="7" presStyleCnt="8"/>
      <dgm:spPr/>
      <dgm:t>
        <a:bodyPr/>
        <a:lstStyle/>
        <a:p>
          <a:endParaRPr lang="hu-HU"/>
        </a:p>
      </dgm:t>
    </dgm:pt>
    <dgm:pt modelId="{02593076-1E7C-4E5B-921F-665F0AF9EA95}" type="pres">
      <dgm:prSet presAssocID="{9E773FA1-508C-4FAA-A0A4-C31D0C2DCE93}" presName="hierChild4" presStyleCnt="0"/>
      <dgm:spPr/>
    </dgm:pt>
    <dgm:pt modelId="{1DBC4A65-E32E-45A7-916A-C1494610BC15}" type="pres">
      <dgm:prSet presAssocID="{9E773FA1-508C-4FAA-A0A4-C31D0C2DCE93}" presName="hierChild5" presStyleCnt="0"/>
      <dgm:spPr/>
    </dgm:pt>
    <dgm:pt modelId="{DFA6A7BE-53F6-4EFA-88E9-51A985BBD7CC}" type="pres">
      <dgm:prSet presAssocID="{4731252D-12B6-4A47-891A-39FCEF1673D5}" presName="hierChild5" presStyleCnt="0"/>
      <dgm:spPr/>
    </dgm:pt>
    <dgm:pt modelId="{78BC2763-40E5-4F17-9998-00B1F842C371}" type="pres">
      <dgm:prSet presAssocID="{9DD3ACA2-86A6-49BF-B5B8-FB97F90768C6}" presName="Name37" presStyleLbl="parChTrans1D2" presStyleIdx="4" presStyleCnt="5"/>
      <dgm:spPr/>
      <dgm:t>
        <a:bodyPr/>
        <a:lstStyle/>
        <a:p>
          <a:endParaRPr lang="hu-HU"/>
        </a:p>
      </dgm:t>
    </dgm:pt>
    <dgm:pt modelId="{063AE8FE-A936-4F66-B898-FCD8AD36BDBC}" type="pres">
      <dgm:prSet presAssocID="{208A4F4F-7A90-4A09-B287-56AF359352C6}" presName="hierRoot2" presStyleCnt="0">
        <dgm:presLayoutVars>
          <dgm:hierBranch val="init"/>
        </dgm:presLayoutVars>
      </dgm:prSet>
      <dgm:spPr/>
    </dgm:pt>
    <dgm:pt modelId="{BA26613F-0F3C-4051-8AC2-D6F906AA3CAF}" type="pres">
      <dgm:prSet presAssocID="{208A4F4F-7A90-4A09-B287-56AF359352C6}" presName="rootComposite" presStyleCnt="0"/>
      <dgm:spPr/>
    </dgm:pt>
    <dgm:pt modelId="{DECC6901-4C73-457F-BBEC-D4215E8181C3}" type="pres">
      <dgm:prSet presAssocID="{208A4F4F-7A90-4A09-B287-56AF359352C6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5BB835D-B47A-4B4D-AFF0-C0621646B54D}" type="pres">
      <dgm:prSet presAssocID="{208A4F4F-7A90-4A09-B287-56AF359352C6}" presName="rootConnector" presStyleLbl="node2" presStyleIdx="4" presStyleCnt="5"/>
      <dgm:spPr/>
      <dgm:t>
        <a:bodyPr/>
        <a:lstStyle/>
        <a:p>
          <a:endParaRPr lang="hu-HU"/>
        </a:p>
      </dgm:t>
    </dgm:pt>
    <dgm:pt modelId="{D551B034-6FF4-4FAF-9F46-39DE3D256B71}" type="pres">
      <dgm:prSet presAssocID="{208A4F4F-7A90-4A09-B287-56AF359352C6}" presName="hierChild4" presStyleCnt="0"/>
      <dgm:spPr/>
    </dgm:pt>
    <dgm:pt modelId="{EF82AB18-EC72-4CBD-B85D-9A66D24C3B4A}" type="pres">
      <dgm:prSet presAssocID="{208A4F4F-7A90-4A09-B287-56AF359352C6}" presName="hierChild5" presStyleCnt="0"/>
      <dgm:spPr/>
    </dgm:pt>
    <dgm:pt modelId="{8F41A3A4-ABF2-478F-BCCD-E849AA450BB8}" type="pres">
      <dgm:prSet presAssocID="{5C7BF26D-9B60-496D-9284-07E98CEF61FA}" presName="hierChild3" presStyleCnt="0"/>
      <dgm:spPr/>
    </dgm:pt>
  </dgm:ptLst>
  <dgm:cxnLst>
    <dgm:cxn modelId="{4B16B1D5-AC86-4802-92E8-422B347310E3}" type="presOf" srcId="{E4BF0AB8-0DF0-43CF-ABD0-E937993C01F2}" destId="{FF7C803C-93AE-4ADF-B66A-9284924A764B}" srcOrd="1" destOrd="0" presId="urn:microsoft.com/office/officeart/2005/8/layout/orgChart1"/>
    <dgm:cxn modelId="{EAF7055C-561F-4882-A923-D3A3D3B2B3DC}" type="presOf" srcId="{9E773FA1-508C-4FAA-A0A4-C31D0C2DCE93}" destId="{E6112D82-E2C4-4111-B009-B0CF63630EDA}" srcOrd="1" destOrd="0" presId="urn:microsoft.com/office/officeart/2005/8/layout/orgChart1"/>
    <dgm:cxn modelId="{972B4E6E-D34E-4B71-A900-130683043B15}" type="presOf" srcId="{5C7BF26D-9B60-496D-9284-07E98CEF61FA}" destId="{B7202D84-C554-40F7-A685-5530FA8C9DD1}" srcOrd="0" destOrd="0" presId="urn:microsoft.com/office/officeart/2005/8/layout/orgChart1"/>
    <dgm:cxn modelId="{50E00A73-319D-4925-9500-ADE68499E424}" srcId="{AC72AC41-C7D4-45BA-A2B6-869EE16533F5}" destId="{4F9DCA96-F11C-476E-950C-137006D1676A}" srcOrd="0" destOrd="0" parTransId="{51CF1C7E-AC48-4AA3-8A1E-1BA892AA4C90}" sibTransId="{A7D0F2F5-A89D-4B74-BF65-7D8A3C9DC391}"/>
    <dgm:cxn modelId="{4FAAB7BA-36CA-470E-B789-0105537FACB7}" srcId="{4731252D-12B6-4A47-891A-39FCEF1673D5}" destId="{9E773FA1-508C-4FAA-A0A4-C31D0C2DCE93}" srcOrd="2" destOrd="0" parTransId="{053BC023-0B0F-4998-91DD-982E24C3D178}" sibTransId="{F6EAF65C-5CB2-4036-BEC3-E639C57225DB}"/>
    <dgm:cxn modelId="{FFACFF83-66E6-49E8-8D90-17A3A836EBD9}" srcId="{4731252D-12B6-4A47-891A-39FCEF1673D5}" destId="{4F4D5009-D5C1-46EA-B9D1-194D8B3D9D1E}" srcOrd="1" destOrd="0" parTransId="{212D3519-1334-4666-B41F-6697D24B1226}" sibTransId="{35D5D175-E6FB-4073-A46F-AC132463673F}"/>
    <dgm:cxn modelId="{F114F9C8-4A28-43E4-8593-9EA471BE6160}" type="presOf" srcId="{B1138CF4-9E3C-4CAE-B8E4-62AAE92B1F6D}" destId="{E3AA5F9E-F197-4380-97C1-ACAFFF503864}" srcOrd="0" destOrd="0" presId="urn:microsoft.com/office/officeart/2005/8/layout/orgChart1"/>
    <dgm:cxn modelId="{2F757468-8381-40E1-BF12-ACAAB7474C6A}" srcId="{062C9B4B-E82C-4A05-8A51-B72DF0658224}" destId="{AC72AC41-C7D4-45BA-A2B6-869EE16533F5}" srcOrd="0" destOrd="0" parTransId="{28780A7D-DB59-48D3-B107-E7D66CB046A3}" sibTransId="{7047D8CD-CE03-46D7-919A-1C69FCF07FA0}"/>
    <dgm:cxn modelId="{E61F65AA-3959-4F97-B09F-66300CDC30F1}" type="presOf" srcId="{208A4F4F-7A90-4A09-B287-56AF359352C6}" destId="{DECC6901-4C73-457F-BBEC-D4215E8181C3}" srcOrd="0" destOrd="0" presId="urn:microsoft.com/office/officeart/2005/8/layout/orgChart1"/>
    <dgm:cxn modelId="{C1F5BE2C-CAAB-4D25-B1C9-03CB6735A77C}" type="presOf" srcId="{4731252D-12B6-4A47-891A-39FCEF1673D5}" destId="{C76169CD-67E3-4ACF-96CA-1EA4EA8CB419}" srcOrd="0" destOrd="0" presId="urn:microsoft.com/office/officeart/2005/8/layout/orgChart1"/>
    <dgm:cxn modelId="{403525FA-2926-44AD-8CC1-8C652A1EE0E8}" type="presOf" srcId="{80D452FF-B3D6-4423-98A8-E2C1CF570CA3}" destId="{D1618D5E-3461-42F5-90F0-BD48ABCA1FBA}" srcOrd="0" destOrd="0" presId="urn:microsoft.com/office/officeart/2005/8/layout/orgChart1"/>
    <dgm:cxn modelId="{D6FBEBEF-2BB8-408A-A71C-562F8598BCFF}" type="presOf" srcId="{46A9F1B4-5596-4428-B3E8-903890C2AF2F}" destId="{73287996-7A72-4FB0-AFEA-F083C224CCA7}" srcOrd="1" destOrd="0" presId="urn:microsoft.com/office/officeart/2005/8/layout/orgChart1"/>
    <dgm:cxn modelId="{04D3214E-0E0A-41F0-8020-85DEA2AB469D}" type="presOf" srcId="{46A9F1B4-5596-4428-B3E8-903890C2AF2F}" destId="{1850C9C3-CFB0-4E49-9B9A-F5AB631C8B08}" srcOrd="0" destOrd="0" presId="urn:microsoft.com/office/officeart/2005/8/layout/orgChart1"/>
    <dgm:cxn modelId="{56C54DA3-1E60-4814-913D-3CF10A601665}" type="presOf" srcId="{212D3519-1334-4666-B41F-6697D24B1226}" destId="{9FB9689B-A577-4EE3-97F2-C40584F4BD10}" srcOrd="0" destOrd="0" presId="urn:microsoft.com/office/officeart/2005/8/layout/orgChart1"/>
    <dgm:cxn modelId="{7354A19F-9224-4887-BD4C-69BDCD74138E}" type="presOf" srcId="{5BD79579-F4E6-4708-A040-0DAD976757F1}" destId="{B129E16B-23E7-4800-A744-63F04606A7DB}" srcOrd="1" destOrd="0" presId="urn:microsoft.com/office/officeart/2005/8/layout/orgChart1"/>
    <dgm:cxn modelId="{38C7D640-4B38-45CD-BD85-A5A73630F7CB}" type="presOf" srcId="{28780A7D-DB59-48D3-B107-E7D66CB046A3}" destId="{61C8AFDC-3982-40E7-A7B3-5ABF885A3B4B}" srcOrd="0" destOrd="0" presId="urn:microsoft.com/office/officeart/2005/8/layout/orgChart1"/>
    <dgm:cxn modelId="{93152BD9-D46B-4D32-9C8F-240A478A0ADD}" srcId="{5C7BF26D-9B60-496D-9284-07E98CEF61FA}" destId="{E4BF0AB8-0DF0-43CF-ABD0-E937993C01F2}" srcOrd="0" destOrd="0" parTransId="{26222409-2E58-48CC-A005-EB01E70755EF}" sibTransId="{3B451601-0224-4685-B5E8-63C98C191D38}"/>
    <dgm:cxn modelId="{A65790B8-4A58-4D9A-9A10-2C02B615B8A1}" srcId="{AC72AC41-C7D4-45BA-A2B6-869EE16533F5}" destId="{B1138CF4-9E3C-4CAE-B8E4-62AAE92B1F6D}" srcOrd="2" destOrd="0" parTransId="{80D452FF-B3D6-4423-98A8-E2C1CF570CA3}" sibTransId="{B9F6296B-6CED-4BA2-88BC-9E3B98519C16}"/>
    <dgm:cxn modelId="{8AE98A05-F713-4D6B-A8BB-15358F52CAE4}" type="presOf" srcId="{25204A14-3ABF-4AE8-84F2-E0E4429B7812}" destId="{C2DEB2B2-939F-4EDC-AA97-83D649F41E99}" srcOrd="1" destOrd="0" presId="urn:microsoft.com/office/officeart/2005/8/layout/orgChart1"/>
    <dgm:cxn modelId="{23739FC4-A4F2-4707-8757-EFFBD20B8915}" type="presOf" srcId="{26222409-2E58-48CC-A005-EB01E70755EF}" destId="{AB2F898B-703B-4127-82CC-80C4587F35C3}" srcOrd="0" destOrd="0" presId="urn:microsoft.com/office/officeart/2005/8/layout/orgChart1"/>
    <dgm:cxn modelId="{82D54282-2BA0-4C43-87B0-CAA71F027715}" type="presOf" srcId="{5BD79579-F4E6-4708-A040-0DAD976757F1}" destId="{557A3584-4D06-4D05-BD6F-A5344B416C36}" srcOrd="0" destOrd="0" presId="urn:microsoft.com/office/officeart/2005/8/layout/orgChart1"/>
    <dgm:cxn modelId="{07998106-BA82-4ECC-9C95-5395C9DDDBA2}" type="presOf" srcId="{1A7BD5AF-9358-4F08-A7F6-0A079FC5E21F}" destId="{3A52E837-3CE6-487C-B351-D7D8FB342DBC}" srcOrd="0" destOrd="0" presId="urn:microsoft.com/office/officeart/2005/8/layout/orgChart1"/>
    <dgm:cxn modelId="{B220AE2C-B384-4D51-BE7F-16CCFE934E32}" type="presOf" srcId="{4F9DCA96-F11C-476E-950C-137006D1676A}" destId="{E7D76B9F-9968-4C15-9DEA-297D528BAC6F}" srcOrd="0" destOrd="0" presId="urn:microsoft.com/office/officeart/2005/8/layout/orgChart1"/>
    <dgm:cxn modelId="{F33BAE62-F017-43CD-AD89-5D372097BA06}" type="presOf" srcId="{4F9DCA96-F11C-476E-950C-137006D1676A}" destId="{6AF30CC1-2C5B-4557-B7F9-3EA0A73A52D9}" srcOrd="1" destOrd="0" presId="urn:microsoft.com/office/officeart/2005/8/layout/orgChart1"/>
    <dgm:cxn modelId="{68E73ABF-F969-4EC5-A16B-08008DE11ADD}" type="presOf" srcId="{B5F3845E-9143-4901-A9F8-4F6900183B1B}" destId="{63DF1989-7CE1-4709-9290-42FBB0EFD93C}" srcOrd="1" destOrd="0" presId="urn:microsoft.com/office/officeart/2005/8/layout/orgChart1"/>
    <dgm:cxn modelId="{605E519F-0C26-49DD-9AE2-64CD8172A252}" type="presOf" srcId="{5C7BF26D-9B60-496D-9284-07E98CEF61FA}" destId="{DACCE1C8-8C6A-4E69-A3C7-B1BA9EF45850}" srcOrd="1" destOrd="0" presId="urn:microsoft.com/office/officeart/2005/8/layout/orgChart1"/>
    <dgm:cxn modelId="{B9F64591-80FF-45B9-89A8-F39BEDADBDC0}" type="presOf" srcId="{4F4D5009-D5C1-46EA-B9D1-194D8B3D9D1E}" destId="{5DBD68D9-9500-425C-A83F-7B7EA794E4D9}" srcOrd="0" destOrd="0" presId="urn:microsoft.com/office/officeart/2005/8/layout/orgChart1"/>
    <dgm:cxn modelId="{BD3E9768-5982-4D0E-AEBC-139431E111A6}" type="presOf" srcId="{382B0130-6C1A-4DDF-AE8B-6197053E43D4}" destId="{F85D6564-E5CB-4C53-8E56-37867E07F082}" srcOrd="0" destOrd="0" presId="urn:microsoft.com/office/officeart/2005/8/layout/orgChart1"/>
    <dgm:cxn modelId="{7E06B7B6-D91E-4CCB-892C-76CAC0A0F070}" srcId="{4731252D-12B6-4A47-891A-39FCEF1673D5}" destId="{25204A14-3ABF-4AE8-84F2-E0E4429B7812}" srcOrd="0" destOrd="0" parTransId="{2C8DFD80-C195-4A08-B2AB-A68C8A877E8B}" sibTransId="{3E973E0C-E0DE-4EE8-B276-78F32A1E94A3}"/>
    <dgm:cxn modelId="{1942C1A6-9DAE-429E-B5D0-EB538F3F38AE}" type="presOf" srcId="{50792DD0-CFCF-4BF3-9222-3C427B615110}" destId="{085DDF41-EF28-4C0B-A368-A849A93B6D1F}" srcOrd="0" destOrd="0" presId="urn:microsoft.com/office/officeart/2005/8/layout/orgChart1"/>
    <dgm:cxn modelId="{2F3B856F-A953-45A8-BBE2-B2A774F8264B}" type="presOf" srcId="{787C3D3A-238D-4C63-991C-813C634D4B51}" destId="{8A515FA7-086B-4224-AA45-CAC5E6CFD639}" srcOrd="0" destOrd="0" presId="urn:microsoft.com/office/officeart/2005/8/layout/orgChart1"/>
    <dgm:cxn modelId="{88EE728D-FE23-44BB-B45A-7434100A659D}" type="presOf" srcId="{FB5BFD23-9FD9-4F1C-956F-EA9B483EEB19}" destId="{3B0823DA-F885-46DD-B26C-DE9F55055D37}" srcOrd="0" destOrd="0" presId="urn:microsoft.com/office/officeart/2005/8/layout/orgChart1"/>
    <dgm:cxn modelId="{68F344CC-05A1-4C4F-9394-DF79349BBB61}" srcId="{6997E4B8-E7FB-4885-B1D5-FA47B5AD3037}" destId="{5C7BF26D-9B60-496D-9284-07E98CEF61FA}" srcOrd="1" destOrd="0" parTransId="{D9396106-F5A4-4E91-8B78-7DBDE2A9C4AE}" sibTransId="{FCF814A6-5562-4365-A64C-62C909F81352}"/>
    <dgm:cxn modelId="{94CFDB94-4AFD-4F8C-B42A-C84F9178C77C}" type="presOf" srcId="{2C8DFD80-C195-4A08-B2AB-A68C8A877E8B}" destId="{7E75E747-CD62-4D90-AA01-13AA137D9089}" srcOrd="0" destOrd="0" presId="urn:microsoft.com/office/officeart/2005/8/layout/orgChart1"/>
    <dgm:cxn modelId="{9538A410-0DE9-482B-9916-A5D75E4E304C}" type="presOf" srcId="{053BC023-0B0F-4998-91DD-982E24C3D178}" destId="{B4A52597-8530-49C4-A51A-2866AA8C9901}" srcOrd="0" destOrd="0" presId="urn:microsoft.com/office/officeart/2005/8/layout/orgChart1"/>
    <dgm:cxn modelId="{A31084E5-14EE-436D-8883-8B663A89FD05}" type="presOf" srcId="{AC72AC41-C7D4-45BA-A2B6-869EE16533F5}" destId="{7257E91E-A2F0-41B6-B273-9105CCE9991E}" srcOrd="1" destOrd="0" presId="urn:microsoft.com/office/officeart/2005/8/layout/orgChart1"/>
    <dgm:cxn modelId="{78EA6C7B-E5AD-4B50-97F8-84BF9C300BED}" type="presOf" srcId="{B1138CF4-9E3C-4CAE-B8E4-62AAE92B1F6D}" destId="{DC75AABF-05CF-4404-BF69-212121F35F6F}" srcOrd="1" destOrd="0" presId="urn:microsoft.com/office/officeart/2005/8/layout/orgChart1"/>
    <dgm:cxn modelId="{6E740206-878B-490C-8ECE-F8C25369281F}" type="presOf" srcId="{6997E4B8-E7FB-4885-B1D5-FA47B5AD3037}" destId="{EC561B17-FF1F-45DE-BD75-087F98441467}" srcOrd="0" destOrd="0" presId="urn:microsoft.com/office/officeart/2005/8/layout/orgChart1"/>
    <dgm:cxn modelId="{6342793F-3110-4589-88AE-03F0D7B3FE96}" type="presOf" srcId="{67A8BA59-E1F6-41BD-800A-0FFF636B8AA0}" destId="{9D77DC4C-8A9E-4479-B789-C275D585B31D}" srcOrd="0" destOrd="0" presId="urn:microsoft.com/office/officeart/2005/8/layout/orgChart1"/>
    <dgm:cxn modelId="{45E72D4C-43DC-4087-81D3-5E74A9516AF4}" type="presOf" srcId="{208A4F4F-7A90-4A09-B287-56AF359352C6}" destId="{55BB835D-B47A-4B4D-AFF0-C0621646B54D}" srcOrd="1" destOrd="0" presId="urn:microsoft.com/office/officeart/2005/8/layout/orgChart1"/>
    <dgm:cxn modelId="{3DFC7EE4-E202-4FF5-A2D2-C0F7B5043107}" type="presOf" srcId="{9E773FA1-508C-4FAA-A0A4-C31D0C2DCE93}" destId="{8ACD9FAC-5D67-4E23-9C2B-91275A03AB2E}" srcOrd="0" destOrd="0" presId="urn:microsoft.com/office/officeart/2005/8/layout/orgChart1"/>
    <dgm:cxn modelId="{5EEBD603-7511-4597-A031-F73E84F73503}" type="presOf" srcId="{062C9B4B-E82C-4A05-8A51-B72DF0658224}" destId="{EAF01171-BF70-4E13-98CB-2A6D36C48AF9}" srcOrd="1" destOrd="0" presId="urn:microsoft.com/office/officeart/2005/8/layout/orgChart1"/>
    <dgm:cxn modelId="{28D8D984-3A60-4C70-91F5-B2AFF98DB408}" srcId="{B5F3845E-9143-4901-A9F8-4F6900183B1B}" destId="{FB5BFD23-9FD9-4F1C-956F-EA9B483EEB19}" srcOrd="2" destOrd="0" parTransId="{67A8BA59-E1F6-41BD-800A-0FFF636B8AA0}" sibTransId="{82716ADD-4E53-4E85-A6E3-BF833F0714A3}"/>
    <dgm:cxn modelId="{2B9E7527-705E-4AB1-ACDE-0AA04DEF17F7}" type="presOf" srcId="{062C9B4B-E82C-4A05-8A51-B72DF0658224}" destId="{BE641D71-BA35-44F6-AEC7-23705DEC6D98}" srcOrd="0" destOrd="0" presId="urn:microsoft.com/office/officeart/2005/8/layout/orgChart1"/>
    <dgm:cxn modelId="{941A3A74-A93A-4B2A-885F-465D7EFCC7E6}" type="presOf" srcId="{AC72AC41-C7D4-45BA-A2B6-869EE16533F5}" destId="{53EF66E9-D95E-4F01-BAC7-5D6AC79B4EB3}" srcOrd="0" destOrd="0" presId="urn:microsoft.com/office/officeart/2005/8/layout/orgChart1"/>
    <dgm:cxn modelId="{E9B88F5A-DA7B-4912-8D6D-8A304292F366}" srcId="{B5F3845E-9143-4901-A9F8-4F6900183B1B}" destId="{46A9F1B4-5596-4428-B3E8-903890C2AF2F}" srcOrd="1" destOrd="0" parTransId="{787C3D3A-238D-4C63-991C-813C634D4B51}" sibTransId="{1E436DAD-38E6-4B80-B7CC-494103A5AC36}"/>
    <dgm:cxn modelId="{23AD8CAA-D1D4-43A7-93A8-64F90AA543B1}" srcId="{5C7BF26D-9B60-496D-9284-07E98CEF61FA}" destId="{4731252D-12B6-4A47-891A-39FCEF1673D5}" srcOrd="1" destOrd="0" parTransId="{50792DD0-CFCF-4BF3-9222-3C427B615110}" sibTransId="{11741A01-C648-42A4-8E04-D2C9A9B9342A}"/>
    <dgm:cxn modelId="{0D869D0F-9117-4BDF-AD97-A63083ACA754}" type="presOf" srcId="{4731252D-12B6-4A47-891A-39FCEF1673D5}" destId="{9442C903-D51B-4B6F-9C43-0914B3B6D2EB}" srcOrd="1" destOrd="0" presId="urn:microsoft.com/office/officeart/2005/8/layout/orgChart1"/>
    <dgm:cxn modelId="{3457459A-1FFF-4D54-A3C7-2BFF2A8DB89A}" type="presOf" srcId="{382B0130-6C1A-4DDF-AE8B-6197053E43D4}" destId="{CEEABA6D-EA87-4D29-93E6-AFC8C3E86525}" srcOrd="1" destOrd="0" presId="urn:microsoft.com/office/officeart/2005/8/layout/orgChart1"/>
    <dgm:cxn modelId="{33B2C117-F580-4764-9B8D-C61FBC44593D}" srcId="{5C7BF26D-9B60-496D-9284-07E98CEF61FA}" destId="{208A4F4F-7A90-4A09-B287-56AF359352C6}" srcOrd="2" destOrd="0" parTransId="{9DD3ACA2-86A6-49BF-B5B8-FB97F90768C6}" sibTransId="{A9ED02F8-97A2-4082-AF5B-BA7A29B10EF1}"/>
    <dgm:cxn modelId="{C3ADD12D-CA0B-43A2-B059-712A820D125F}" srcId="{6997E4B8-E7FB-4885-B1D5-FA47B5AD3037}" destId="{062C9B4B-E82C-4A05-8A51-B72DF0658224}" srcOrd="0" destOrd="0" parTransId="{1F9CA4FC-AEE3-4F14-904D-567FF5BB2D3B}" sibTransId="{9A0BE9A1-04D2-4B44-9B90-E9252B6232D0}"/>
    <dgm:cxn modelId="{93C4E37F-9F9F-4A0F-B564-61D84BFC8182}" srcId="{B5F3845E-9143-4901-A9F8-4F6900183B1B}" destId="{5BD79579-F4E6-4708-A040-0DAD976757F1}" srcOrd="0" destOrd="0" parTransId="{1A7BD5AF-9358-4F08-A7F6-0A079FC5E21F}" sibTransId="{B19D2A93-7A8A-4373-B1B4-07D9C8BA6589}"/>
    <dgm:cxn modelId="{E14951DA-15C9-4FC1-8EED-D1F5A7E3B0AD}" type="presOf" srcId="{7ECE7944-A270-4500-90E8-D43D740849B3}" destId="{718A1FA6-9000-4CA1-A4E0-614AB3319F9F}" srcOrd="0" destOrd="0" presId="urn:microsoft.com/office/officeart/2005/8/layout/orgChart1"/>
    <dgm:cxn modelId="{62D94E87-4B9D-40B2-A7A6-1A0BACAA732A}" type="presOf" srcId="{FB5BFD23-9FD9-4F1C-956F-EA9B483EEB19}" destId="{95EA8B17-DDB2-4B18-A250-BE14D2A4148A}" srcOrd="1" destOrd="0" presId="urn:microsoft.com/office/officeart/2005/8/layout/orgChart1"/>
    <dgm:cxn modelId="{3EC85198-6508-44C8-B854-EE024191E8E2}" srcId="{AC72AC41-C7D4-45BA-A2B6-869EE16533F5}" destId="{382B0130-6C1A-4DDF-AE8B-6197053E43D4}" srcOrd="1" destOrd="0" parTransId="{7ECE7944-A270-4500-90E8-D43D740849B3}" sibTransId="{2F367612-964C-449A-B1AF-C8543CC1CADE}"/>
    <dgm:cxn modelId="{D76F94ED-8B15-418A-94D2-809E23A61293}" srcId="{062C9B4B-E82C-4A05-8A51-B72DF0658224}" destId="{B5F3845E-9143-4901-A9F8-4F6900183B1B}" srcOrd="1" destOrd="0" parTransId="{42B27E98-0EE8-49D6-BB7C-B826C9354FA0}" sibTransId="{778E16B9-5FB1-45C3-9AE0-7154C896AAC0}"/>
    <dgm:cxn modelId="{1CD2DD46-0045-48B1-8D39-0197D0918172}" type="presOf" srcId="{E4BF0AB8-0DF0-43CF-ABD0-E937993C01F2}" destId="{D3359420-0341-463D-82C3-1EF8428B311D}" srcOrd="0" destOrd="0" presId="urn:microsoft.com/office/officeart/2005/8/layout/orgChart1"/>
    <dgm:cxn modelId="{38920205-A8F3-4E02-9450-425370A163C5}" type="presOf" srcId="{4F4D5009-D5C1-46EA-B9D1-194D8B3D9D1E}" destId="{79B6C375-D169-4CA1-850E-F1A85B65D471}" srcOrd="1" destOrd="0" presId="urn:microsoft.com/office/officeart/2005/8/layout/orgChart1"/>
    <dgm:cxn modelId="{594AF9EE-A8DB-4B5A-8265-ECFAF791A40D}" type="presOf" srcId="{B5F3845E-9143-4901-A9F8-4F6900183B1B}" destId="{CF89EE23-4E5F-43D5-BF21-F69EF2E217ED}" srcOrd="0" destOrd="0" presId="urn:microsoft.com/office/officeart/2005/8/layout/orgChart1"/>
    <dgm:cxn modelId="{30DF3220-7C54-47C8-9008-E9F833A878C0}" type="presOf" srcId="{42B27E98-0EE8-49D6-BB7C-B826C9354FA0}" destId="{4034C130-8FB8-4D5C-9B6D-216F927526E7}" srcOrd="0" destOrd="0" presId="urn:microsoft.com/office/officeart/2005/8/layout/orgChart1"/>
    <dgm:cxn modelId="{3802BF47-8B42-43DE-BD96-16244316DAA9}" type="presOf" srcId="{9DD3ACA2-86A6-49BF-B5B8-FB97F90768C6}" destId="{78BC2763-40E5-4F17-9998-00B1F842C371}" srcOrd="0" destOrd="0" presId="urn:microsoft.com/office/officeart/2005/8/layout/orgChart1"/>
    <dgm:cxn modelId="{69D9214C-2218-40A6-A16A-0698F0EED47D}" type="presOf" srcId="{51CF1C7E-AC48-4AA3-8A1E-1BA892AA4C90}" destId="{167C246E-8C27-4BF8-98D5-4E983066E48D}" srcOrd="0" destOrd="0" presId="urn:microsoft.com/office/officeart/2005/8/layout/orgChart1"/>
    <dgm:cxn modelId="{BC34CDEA-B395-428F-81E1-CE3727257620}" type="presOf" srcId="{25204A14-3ABF-4AE8-84F2-E0E4429B7812}" destId="{914A7EC5-99FB-469C-8935-285DD5021A35}" srcOrd="0" destOrd="0" presId="urn:microsoft.com/office/officeart/2005/8/layout/orgChart1"/>
    <dgm:cxn modelId="{CDDD9980-9840-452D-8071-E2625131CD3B}" type="presParOf" srcId="{EC561B17-FF1F-45DE-BD75-087F98441467}" destId="{3571E39F-C785-46FD-9DB9-961B7B8879CA}" srcOrd="0" destOrd="0" presId="urn:microsoft.com/office/officeart/2005/8/layout/orgChart1"/>
    <dgm:cxn modelId="{32DD3258-583A-49B1-A6DB-629C34B6ECEF}" type="presParOf" srcId="{3571E39F-C785-46FD-9DB9-961B7B8879CA}" destId="{073B2FBF-F050-4A20-AEBD-8C90E4279BBB}" srcOrd="0" destOrd="0" presId="urn:microsoft.com/office/officeart/2005/8/layout/orgChart1"/>
    <dgm:cxn modelId="{07ACD886-139F-4DDD-8E56-D21E6C0E3C59}" type="presParOf" srcId="{073B2FBF-F050-4A20-AEBD-8C90E4279BBB}" destId="{BE641D71-BA35-44F6-AEC7-23705DEC6D98}" srcOrd="0" destOrd="0" presId="urn:microsoft.com/office/officeart/2005/8/layout/orgChart1"/>
    <dgm:cxn modelId="{7F340BF2-2C2D-4D9B-AFAC-3C486C31B3A5}" type="presParOf" srcId="{073B2FBF-F050-4A20-AEBD-8C90E4279BBB}" destId="{EAF01171-BF70-4E13-98CB-2A6D36C48AF9}" srcOrd="1" destOrd="0" presId="urn:microsoft.com/office/officeart/2005/8/layout/orgChart1"/>
    <dgm:cxn modelId="{D5EEC463-9242-4C21-B887-2746652D7E5B}" type="presParOf" srcId="{3571E39F-C785-46FD-9DB9-961B7B8879CA}" destId="{A580745E-C815-4011-AC26-656A66C1A5BB}" srcOrd="1" destOrd="0" presId="urn:microsoft.com/office/officeart/2005/8/layout/orgChart1"/>
    <dgm:cxn modelId="{B77D3FB7-4DEA-403D-B421-49CF92EDED1C}" type="presParOf" srcId="{A580745E-C815-4011-AC26-656A66C1A5BB}" destId="{61C8AFDC-3982-40E7-A7B3-5ABF885A3B4B}" srcOrd="0" destOrd="0" presId="urn:microsoft.com/office/officeart/2005/8/layout/orgChart1"/>
    <dgm:cxn modelId="{ECADAE73-6CE3-4701-B5E0-EF8905A9DDD0}" type="presParOf" srcId="{A580745E-C815-4011-AC26-656A66C1A5BB}" destId="{060A0073-1909-4C73-827B-0DBEAB58F44E}" srcOrd="1" destOrd="0" presId="urn:microsoft.com/office/officeart/2005/8/layout/orgChart1"/>
    <dgm:cxn modelId="{A543B0FB-3C11-456E-806D-4AC7C481D4DE}" type="presParOf" srcId="{060A0073-1909-4C73-827B-0DBEAB58F44E}" destId="{530CE8FE-68C2-44AD-8C0D-29EED8F0705C}" srcOrd="0" destOrd="0" presId="urn:microsoft.com/office/officeart/2005/8/layout/orgChart1"/>
    <dgm:cxn modelId="{71BBEE20-241C-4E60-9DE4-E754263D6ED1}" type="presParOf" srcId="{530CE8FE-68C2-44AD-8C0D-29EED8F0705C}" destId="{53EF66E9-D95E-4F01-BAC7-5D6AC79B4EB3}" srcOrd="0" destOrd="0" presId="urn:microsoft.com/office/officeart/2005/8/layout/orgChart1"/>
    <dgm:cxn modelId="{01DE631A-4AFF-415A-B006-345219F24538}" type="presParOf" srcId="{530CE8FE-68C2-44AD-8C0D-29EED8F0705C}" destId="{7257E91E-A2F0-41B6-B273-9105CCE9991E}" srcOrd="1" destOrd="0" presId="urn:microsoft.com/office/officeart/2005/8/layout/orgChart1"/>
    <dgm:cxn modelId="{90527ECA-2977-45C7-973E-30E6985F50B0}" type="presParOf" srcId="{060A0073-1909-4C73-827B-0DBEAB58F44E}" destId="{4C4C7C19-BE30-46C9-8094-FE574916E90F}" srcOrd="1" destOrd="0" presId="urn:microsoft.com/office/officeart/2005/8/layout/orgChart1"/>
    <dgm:cxn modelId="{3169199F-860D-4493-B098-4ECDF3E16B9F}" type="presParOf" srcId="{4C4C7C19-BE30-46C9-8094-FE574916E90F}" destId="{167C246E-8C27-4BF8-98D5-4E983066E48D}" srcOrd="0" destOrd="0" presId="urn:microsoft.com/office/officeart/2005/8/layout/orgChart1"/>
    <dgm:cxn modelId="{B5B5B33F-437F-4820-BE54-3CE6F4A7498E}" type="presParOf" srcId="{4C4C7C19-BE30-46C9-8094-FE574916E90F}" destId="{FE5889F4-68EA-451F-95CE-F3E880124948}" srcOrd="1" destOrd="0" presId="urn:microsoft.com/office/officeart/2005/8/layout/orgChart1"/>
    <dgm:cxn modelId="{DDA98AFB-C50E-4B62-B27C-9D5704E52385}" type="presParOf" srcId="{FE5889F4-68EA-451F-95CE-F3E880124948}" destId="{69D10CFC-4556-45E0-8451-08C5F99CB4E2}" srcOrd="0" destOrd="0" presId="urn:microsoft.com/office/officeart/2005/8/layout/orgChart1"/>
    <dgm:cxn modelId="{D8B8B336-4613-441F-8F16-71EEDD21115B}" type="presParOf" srcId="{69D10CFC-4556-45E0-8451-08C5F99CB4E2}" destId="{E7D76B9F-9968-4C15-9DEA-297D528BAC6F}" srcOrd="0" destOrd="0" presId="urn:microsoft.com/office/officeart/2005/8/layout/orgChart1"/>
    <dgm:cxn modelId="{3965C4E8-5EB8-4A0B-A9A7-54DD4F017C8C}" type="presParOf" srcId="{69D10CFC-4556-45E0-8451-08C5F99CB4E2}" destId="{6AF30CC1-2C5B-4557-B7F9-3EA0A73A52D9}" srcOrd="1" destOrd="0" presId="urn:microsoft.com/office/officeart/2005/8/layout/orgChart1"/>
    <dgm:cxn modelId="{BBE2B34F-DC78-498E-ABF2-F7982FCDB101}" type="presParOf" srcId="{FE5889F4-68EA-451F-95CE-F3E880124948}" destId="{8A96C9B2-2CDA-47B5-A60D-377A2F403C95}" srcOrd="1" destOrd="0" presId="urn:microsoft.com/office/officeart/2005/8/layout/orgChart1"/>
    <dgm:cxn modelId="{FA353331-BF7E-4E55-809C-1E5B54277C38}" type="presParOf" srcId="{FE5889F4-68EA-451F-95CE-F3E880124948}" destId="{5AABD06C-3B07-4B3D-90E3-94146291449A}" srcOrd="2" destOrd="0" presId="urn:microsoft.com/office/officeart/2005/8/layout/orgChart1"/>
    <dgm:cxn modelId="{AAD56018-4A25-4227-A1EA-4491309A1374}" type="presParOf" srcId="{4C4C7C19-BE30-46C9-8094-FE574916E90F}" destId="{718A1FA6-9000-4CA1-A4E0-614AB3319F9F}" srcOrd="2" destOrd="0" presId="urn:microsoft.com/office/officeart/2005/8/layout/orgChart1"/>
    <dgm:cxn modelId="{5DB1CBAF-980D-4AE7-93E8-83A7CF6E593C}" type="presParOf" srcId="{4C4C7C19-BE30-46C9-8094-FE574916E90F}" destId="{02AA3EE2-C73F-4000-9280-20782AA49373}" srcOrd="3" destOrd="0" presId="urn:microsoft.com/office/officeart/2005/8/layout/orgChart1"/>
    <dgm:cxn modelId="{B9B02D8F-E186-45D0-A98B-ECB1896E46EA}" type="presParOf" srcId="{02AA3EE2-C73F-4000-9280-20782AA49373}" destId="{EF221D52-10B2-4F0F-8F7C-510A2FC35BAB}" srcOrd="0" destOrd="0" presId="urn:microsoft.com/office/officeart/2005/8/layout/orgChart1"/>
    <dgm:cxn modelId="{F32D2B9A-71B4-4CB2-B182-16E172D0DCA2}" type="presParOf" srcId="{EF221D52-10B2-4F0F-8F7C-510A2FC35BAB}" destId="{F85D6564-E5CB-4C53-8E56-37867E07F082}" srcOrd="0" destOrd="0" presId="urn:microsoft.com/office/officeart/2005/8/layout/orgChart1"/>
    <dgm:cxn modelId="{441B2A94-87A0-4312-B3A8-B3A0D4194949}" type="presParOf" srcId="{EF221D52-10B2-4F0F-8F7C-510A2FC35BAB}" destId="{CEEABA6D-EA87-4D29-93E6-AFC8C3E86525}" srcOrd="1" destOrd="0" presId="urn:microsoft.com/office/officeart/2005/8/layout/orgChart1"/>
    <dgm:cxn modelId="{09FCF1AE-E898-4694-AB99-601671F29C18}" type="presParOf" srcId="{02AA3EE2-C73F-4000-9280-20782AA49373}" destId="{7FFDF9BF-4C34-4CC5-9A0E-2C4530F6B909}" srcOrd="1" destOrd="0" presId="urn:microsoft.com/office/officeart/2005/8/layout/orgChart1"/>
    <dgm:cxn modelId="{2B49E5CB-7447-492B-80A2-0D23EF85925C}" type="presParOf" srcId="{02AA3EE2-C73F-4000-9280-20782AA49373}" destId="{4268B4FC-2399-456F-A398-1D1629AF876C}" srcOrd="2" destOrd="0" presId="urn:microsoft.com/office/officeart/2005/8/layout/orgChart1"/>
    <dgm:cxn modelId="{7FBA70E4-E23F-4834-8F94-78FCAE950D2B}" type="presParOf" srcId="{4C4C7C19-BE30-46C9-8094-FE574916E90F}" destId="{D1618D5E-3461-42F5-90F0-BD48ABCA1FBA}" srcOrd="4" destOrd="0" presId="urn:microsoft.com/office/officeart/2005/8/layout/orgChart1"/>
    <dgm:cxn modelId="{394F1496-DF9F-4C52-8A2E-76A247A916EB}" type="presParOf" srcId="{4C4C7C19-BE30-46C9-8094-FE574916E90F}" destId="{F72DEDE6-4FBD-4CDB-96FC-D1A0C7746425}" srcOrd="5" destOrd="0" presId="urn:microsoft.com/office/officeart/2005/8/layout/orgChart1"/>
    <dgm:cxn modelId="{91561414-1987-4003-8ACB-5EE0F0900FC4}" type="presParOf" srcId="{F72DEDE6-4FBD-4CDB-96FC-D1A0C7746425}" destId="{40930C4B-9791-4A7B-8B75-6844949E153C}" srcOrd="0" destOrd="0" presId="urn:microsoft.com/office/officeart/2005/8/layout/orgChart1"/>
    <dgm:cxn modelId="{F8E53511-E31A-426D-95E0-0E203778187B}" type="presParOf" srcId="{40930C4B-9791-4A7B-8B75-6844949E153C}" destId="{E3AA5F9E-F197-4380-97C1-ACAFFF503864}" srcOrd="0" destOrd="0" presId="urn:microsoft.com/office/officeart/2005/8/layout/orgChart1"/>
    <dgm:cxn modelId="{E2D7A54B-E099-42EF-87B2-33134B9CD780}" type="presParOf" srcId="{40930C4B-9791-4A7B-8B75-6844949E153C}" destId="{DC75AABF-05CF-4404-BF69-212121F35F6F}" srcOrd="1" destOrd="0" presId="urn:microsoft.com/office/officeart/2005/8/layout/orgChart1"/>
    <dgm:cxn modelId="{FF7DA7A1-95CE-4E65-82B3-6F3A6AE55D70}" type="presParOf" srcId="{F72DEDE6-4FBD-4CDB-96FC-D1A0C7746425}" destId="{DD6C9CF5-0AD1-464A-B484-5BB16DD93471}" srcOrd="1" destOrd="0" presId="urn:microsoft.com/office/officeart/2005/8/layout/orgChart1"/>
    <dgm:cxn modelId="{2E105F86-9C53-41F1-917A-F048F4CD18B4}" type="presParOf" srcId="{F72DEDE6-4FBD-4CDB-96FC-D1A0C7746425}" destId="{216C4261-9EAD-4C71-A9BF-5207EB345D04}" srcOrd="2" destOrd="0" presId="urn:microsoft.com/office/officeart/2005/8/layout/orgChart1"/>
    <dgm:cxn modelId="{FE064AA6-912B-454A-BE92-C6BB9B70CADA}" type="presParOf" srcId="{060A0073-1909-4C73-827B-0DBEAB58F44E}" destId="{7C1BB965-46F5-437B-B861-5FC90B113902}" srcOrd="2" destOrd="0" presId="urn:microsoft.com/office/officeart/2005/8/layout/orgChart1"/>
    <dgm:cxn modelId="{995C98DF-7F12-4B4F-B3D7-FB2DC7AD33F5}" type="presParOf" srcId="{A580745E-C815-4011-AC26-656A66C1A5BB}" destId="{4034C130-8FB8-4D5C-9B6D-216F927526E7}" srcOrd="2" destOrd="0" presId="urn:microsoft.com/office/officeart/2005/8/layout/orgChart1"/>
    <dgm:cxn modelId="{A66BBD03-BFB7-42DA-9D09-4C9315E9BEA9}" type="presParOf" srcId="{A580745E-C815-4011-AC26-656A66C1A5BB}" destId="{7A6D1793-327D-4914-A765-AC2A9465BC3E}" srcOrd="3" destOrd="0" presId="urn:microsoft.com/office/officeart/2005/8/layout/orgChart1"/>
    <dgm:cxn modelId="{40B8C594-50B9-42DC-9820-22F27A71ED99}" type="presParOf" srcId="{7A6D1793-327D-4914-A765-AC2A9465BC3E}" destId="{979891E5-CDC9-4745-B6A1-96FDE5F02BE9}" srcOrd="0" destOrd="0" presId="urn:microsoft.com/office/officeart/2005/8/layout/orgChart1"/>
    <dgm:cxn modelId="{1890DA02-7982-4D38-8E78-3CAA07916E17}" type="presParOf" srcId="{979891E5-CDC9-4745-B6A1-96FDE5F02BE9}" destId="{CF89EE23-4E5F-43D5-BF21-F69EF2E217ED}" srcOrd="0" destOrd="0" presId="urn:microsoft.com/office/officeart/2005/8/layout/orgChart1"/>
    <dgm:cxn modelId="{DEA5BB2A-F17D-4630-B1DB-806F4796F2A8}" type="presParOf" srcId="{979891E5-CDC9-4745-B6A1-96FDE5F02BE9}" destId="{63DF1989-7CE1-4709-9290-42FBB0EFD93C}" srcOrd="1" destOrd="0" presId="urn:microsoft.com/office/officeart/2005/8/layout/orgChart1"/>
    <dgm:cxn modelId="{C24E23AB-54AD-4150-8995-68FBCEDCC086}" type="presParOf" srcId="{7A6D1793-327D-4914-A765-AC2A9465BC3E}" destId="{A0C638D4-B74E-4501-A1B9-BA375FDDD717}" srcOrd="1" destOrd="0" presId="urn:microsoft.com/office/officeart/2005/8/layout/orgChart1"/>
    <dgm:cxn modelId="{1C2D3BEC-F635-4AEA-8194-FD2ABC609B78}" type="presParOf" srcId="{A0C638D4-B74E-4501-A1B9-BA375FDDD717}" destId="{3A52E837-3CE6-487C-B351-D7D8FB342DBC}" srcOrd="0" destOrd="0" presId="urn:microsoft.com/office/officeart/2005/8/layout/orgChart1"/>
    <dgm:cxn modelId="{BD0337BB-1C93-4798-B8FF-C76BBA73E868}" type="presParOf" srcId="{A0C638D4-B74E-4501-A1B9-BA375FDDD717}" destId="{3B10C533-E251-4717-ABD5-3B1AFEE2022B}" srcOrd="1" destOrd="0" presId="urn:microsoft.com/office/officeart/2005/8/layout/orgChart1"/>
    <dgm:cxn modelId="{04AF7D1F-C785-4B3F-A201-AC0C45A8F5C4}" type="presParOf" srcId="{3B10C533-E251-4717-ABD5-3B1AFEE2022B}" destId="{E6F43011-D92B-45DC-9C7B-03861F263EA7}" srcOrd="0" destOrd="0" presId="urn:microsoft.com/office/officeart/2005/8/layout/orgChart1"/>
    <dgm:cxn modelId="{82C2D7D2-451E-4AF6-A0C1-A0C62E432670}" type="presParOf" srcId="{E6F43011-D92B-45DC-9C7B-03861F263EA7}" destId="{557A3584-4D06-4D05-BD6F-A5344B416C36}" srcOrd="0" destOrd="0" presId="urn:microsoft.com/office/officeart/2005/8/layout/orgChart1"/>
    <dgm:cxn modelId="{54058598-5C5A-4D67-86D6-26F05D40ED9A}" type="presParOf" srcId="{E6F43011-D92B-45DC-9C7B-03861F263EA7}" destId="{B129E16B-23E7-4800-A744-63F04606A7DB}" srcOrd="1" destOrd="0" presId="urn:microsoft.com/office/officeart/2005/8/layout/orgChart1"/>
    <dgm:cxn modelId="{1A7D3A3E-19E4-4E9D-80B6-993D23693304}" type="presParOf" srcId="{3B10C533-E251-4717-ABD5-3B1AFEE2022B}" destId="{811500EA-98F6-4961-8FF6-1AC85B3A7BC1}" srcOrd="1" destOrd="0" presId="urn:microsoft.com/office/officeart/2005/8/layout/orgChart1"/>
    <dgm:cxn modelId="{57BF0F4B-C248-46B6-A7DE-4E5EF666A000}" type="presParOf" srcId="{3B10C533-E251-4717-ABD5-3B1AFEE2022B}" destId="{93B1FB37-400F-4771-A343-28036317BD7E}" srcOrd="2" destOrd="0" presId="urn:microsoft.com/office/officeart/2005/8/layout/orgChart1"/>
    <dgm:cxn modelId="{C3395A32-6DA8-4A67-B6D5-1EED4E39A4FF}" type="presParOf" srcId="{A0C638D4-B74E-4501-A1B9-BA375FDDD717}" destId="{8A515FA7-086B-4224-AA45-CAC5E6CFD639}" srcOrd="2" destOrd="0" presId="urn:microsoft.com/office/officeart/2005/8/layout/orgChart1"/>
    <dgm:cxn modelId="{B9BE5310-46E9-4AF8-B38A-7D673D5B380C}" type="presParOf" srcId="{A0C638D4-B74E-4501-A1B9-BA375FDDD717}" destId="{D925AA05-0415-48B4-95C0-08EDFF4A67A5}" srcOrd="3" destOrd="0" presId="urn:microsoft.com/office/officeart/2005/8/layout/orgChart1"/>
    <dgm:cxn modelId="{3DAA0DFC-8017-4E8D-95AB-617E5553C1BE}" type="presParOf" srcId="{D925AA05-0415-48B4-95C0-08EDFF4A67A5}" destId="{564BB917-6931-483D-BAFB-4B320EE059EC}" srcOrd="0" destOrd="0" presId="urn:microsoft.com/office/officeart/2005/8/layout/orgChart1"/>
    <dgm:cxn modelId="{77D1E6CD-5C51-40D5-8C6B-DED4BF738F39}" type="presParOf" srcId="{564BB917-6931-483D-BAFB-4B320EE059EC}" destId="{1850C9C3-CFB0-4E49-9B9A-F5AB631C8B08}" srcOrd="0" destOrd="0" presId="urn:microsoft.com/office/officeart/2005/8/layout/orgChart1"/>
    <dgm:cxn modelId="{313BF289-2379-4853-9E38-028C0A80114E}" type="presParOf" srcId="{564BB917-6931-483D-BAFB-4B320EE059EC}" destId="{73287996-7A72-4FB0-AFEA-F083C224CCA7}" srcOrd="1" destOrd="0" presId="urn:microsoft.com/office/officeart/2005/8/layout/orgChart1"/>
    <dgm:cxn modelId="{6DAF0F3B-938B-4D55-B638-EE5C8C69C21B}" type="presParOf" srcId="{D925AA05-0415-48B4-95C0-08EDFF4A67A5}" destId="{526C2CC4-E38E-49BA-9F67-0DD8E7C1B02D}" srcOrd="1" destOrd="0" presId="urn:microsoft.com/office/officeart/2005/8/layout/orgChart1"/>
    <dgm:cxn modelId="{858F952E-8539-4EDD-AE43-E7F23EF6AD09}" type="presParOf" srcId="{D925AA05-0415-48B4-95C0-08EDFF4A67A5}" destId="{BD09289E-74C2-4141-A24E-C09E0286BF64}" srcOrd="2" destOrd="0" presId="urn:microsoft.com/office/officeart/2005/8/layout/orgChart1"/>
    <dgm:cxn modelId="{1894A8D5-B36F-4BDB-AC34-779EE0A6822D}" type="presParOf" srcId="{7A6D1793-327D-4914-A765-AC2A9465BC3E}" destId="{E9769A35-7ECA-4EAD-9C68-D7A9B91AACE3}" srcOrd="2" destOrd="0" presId="urn:microsoft.com/office/officeart/2005/8/layout/orgChart1"/>
    <dgm:cxn modelId="{5D295574-2E89-450B-B7BB-31F3FF061108}" type="presParOf" srcId="{E9769A35-7ECA-4EAD-9C68-D7A9B91AACE3}" destId="{9D77DC4C-8A9E-4479-B789-C275D585B31D}" srcOrd="0" destOrd="0" presId="urn:microsoft.com/office/officeart/2005/8/layout/orgChart1"/>
    <dgm:cxn modelId="{7CB10293-0638-4BB4-9114-640409791AFC}" type="presParOf" srcId="{E9769A35-7ECA-4EAD-9C68-D7A9B91AACE3}" destId="{03056BCF-C2E7-42A4-8370-A6AD36E795C6}" srcOrd="1" destOrd="0" presId="urn:microsoft.com/office/officeart/2005/8/layout/orgChart1"/>
    <dgm:cxn modelId="{2CE6403B-6F6D-48C7-AE39-5E307034E7C6}" type="presParOf" srcId="{03056BCF-C2E7-42A4-8370-A6AD36E795C6}" destId="{4EA9A575-C787-4889-9CD0-DA113B0F8A30}" srcOrd="0" destOrd="0" presId="urn:microsoft.com/office/officeart/2005/8/layout/orgChart1"/>
    <dgm:cxn modelId="{3B8E8921-FB66-4D0E-83B8-15FEFD9AC3A1}" type="presParOf" srcId="{4EA9A575-C787-4889-9CD0-DA113B0F8A30}" destId="{3B0823DA-F885-46DD-B26C-DE9F55055D37}" srcOrd="0" destOrd="0" presId="urn:microsoft.com/office/officeart/2005/8/layout/orgChart1"/>
    <dgm:cxn modelId="{F1F3C058-04AC-4833-ACA1-6876CC17B947}" type="presParOf" srcId="{4EA9A575-C787-4889-9CD0-DA113B0F8A30}" destId="{95EA8B17-DDB2-4B18-A250-BE14D2A4148A}" srcOrd="1" destOrd="0" presId="urn:microsoft.com/office/officeart/2005/8/layout/orgChart1"/>
    <dgm:cxn modelId="{A19F7EEF-E9BA-4AC7-96E9-3E04E927D7E0}" type="presParOf" srcId="{03056BCF-C2E7-42A4-8370-A6AD36E795C6}" destId="{592E4826-0796-4B61-862E-F37E99D8EBEA}" srcOrd="1" destOrd="0" presId="urn:microsoft.com/office/officeart/2005/8/layout/orgChart1"/>
    <dgm:cxn modelId="{35D11346-CB5D-448C-8193-7BE21EC63956}" type="presParOf" srcId="{03056BCF-C2E7-42A4-8370-A6AD36E795C6}" destId="{89528E50-DA88-4B65-8016-B44394AB4B1E}" srcOrd="2" destOrd="0" presId="urn:microsoft.com/office/officeart/2005/8/layout/orgChart1"/>
    <dgm:cxn modelId="{05232149-1538-41B9-BFC4-21A25C3B5879}" type="presParOf" srcId="{3571E39F-C785-46FD-9DB9-961B7B8879CA}" destId="{B2F08A91-8782-4E0D-977D-4E6A30A26C48}" srcOrd="2" destOrd="0" presId="urn:microsoft.com/office/officeart/2005/8/layout/orgChart1"/>
    <dgm:cxn modelId="{715B8472-8399-4E28-8649-C57E6DB0044F}" type="presParOf" srcId="{EC561B17-FF1F-45DE-BD75-087F98441467}" destId="{921CE186-CB51-43BC-8505-A105CC0A85BF}" srcOrd="1" destOrd="0" presId="urn:microsoft.com/office/officeart/2005/8/layout/orgChart1"/>
    <dgm:cxn modelId="{6E7BB032-9CF1-4E0A-B9D7-C3FF35B2801F}" type="presParOf" srcId="{921CE186-CB51-43BC-8505-A105CC0A85BF}" destId="{E3EEDD32-122F-42FB-9EB4-8572233FFBCB}" srcOrd="0" destOrd="0" presId="urn:microsoft.com/office/officeart/2005/8/layout/orgChart1"/>
    <dgm:cxn modelId="{607D33BC-95E6-4A7B-B923-A2AE918CEC39}" type="presParOf" srcId="{E3EEDD32-122F-42FB-9EB4-8572233FFBCB}" destId="{B7202D84-C554-40F7-A685-5530FA8C9DD1}" srcOrd="0" destOrd="0" presId="urn:microsoft.com/office/officeart/2005/8/layout/orgChart1"/>
    <dgm:cxn modelId="{D64F02FA-0846-4678-81CA-26F9D0B3C0A1}" type="presParOf" srcId="{E3EEDD32-122F-42FB-9EB4-8572233FFBCB}" destId="{DACCE1C8-8C6A-4E69-A3C7-B1BA9EF45850}" srcOrd="1" destOrd="0" presId="urn:microsoft.com/office/officeart/2005/8/layout/orgChart1"/>
    <dgm:cxn modelId="{28046121-6831-417C-AAED-FE7BF7799D0B}" type="presParOf" srcId="{921CE186-CB51-43BC-8505-A105CC0A85BF}" destId="{49C9FF4B-974A-444A-B32E-D5155B055157}" srcOrd="1" destOrd="0" presId="urn:microsoft.com/office/officeart/2005/8/layout/orgChart1"/>
    <dgm:cxn modelId="{D2330BE0-D0E0-47D0-91A4-AC01E3C3CFA4}" type="presParOf" srcId="{49C9FF4B-974A-444A-B32E-D5155B055157}" destId="{AB2F898B-703B-4127-82CC-80C4587F35C3}" srcOrd="0" destOrd="0" presId="urn:microsoft.com/office/officeart/2005/8/layout/orgChart1"/>
    <dgm:cxn modelId="{71F1D27B-8CA0-407F-A20E-AA6921F1B9E0}" type="presParOf" srcId="{49C9FF4B-974A-444A-B32E-D5155B055157}" destId="{6B44DCDB-42E1-49C2-B09C-656854E4A1D6}" srcOrd="1" destOrd="0" presId="urn:microsoft.com/office/officeart/2005/8/layout/orgChart1"/>
    <dgm:cxn modelId="{1E268AF5-0C16-4AF7-8C9A-FA49B5CFE5AF}" type="presParOf" srcId="{6B44DCDB-42E1-49C2-B09C-656854E4A1D6}" destId="{FC3B577B-3B8A-4574-9BBA-016C5E4C7852}" srcOrd="0" destOrd="0" presId="urn:microsoft.com/office/officeart/2005/8/layout/orgChart1"/>
    <dgm:cxn modelId="{9359E9E7-159E-46B5-A2F2-C6BB7E3498B6}" type="presParOf" srcId="{FC3B577B-3B8A-4574-9BBA-016C5E4C7852}" destId="{D3359420-0341-463D-82C3-1EF8428B311D}" srcOrd="0" destOrd="0" presId="urn:microsoft.com/office/officeart/2005/8/layout/orgChart1"/>
    <dgm:cxn modelId="{7E05D52B-EF5A-4C41-BBB6-FB63903AD9CD}" type="presParOf" srcId="{FC3B577B-3B8A-4574-9BBA-016C5E4C7852}" destId="{FF7C803C-93AE-4ADF-B66A-9284924A764B}" srcOrd="1" destOrd="0" presId="urn:microsoft.com/office/officeart/2005/8/layout/orgChart1"/>
    <dgm:cxn modelId="{CEA4FC60-0516-4F6A-B4AE-A164A0D4809C}" type="presParOf" srcId="{6B44DCDB-42E1-49C2-B09C-656854E4A1D6}" destId="{5C197DF0-EBC7-4FFF-88D8-5A2798E056C4}" srcOrd="1" destOrd="0" presId="urn:microsoft.com/office/officeart/2005/8/layout/orgChart1"/>
    <dgm:cxn modelId="{1491171B-7BD2-4277-808D-D61097AA9102}" type="presParOf" srcId="{6B44DCDB-42E1-49C2-B09C-656854E4A1D6}" destId="{C1C90859-74FD-4385-A2CF-E44A8B788DEF}" srcOrd="2" destOrd="0" presId="urn:microsoft.com/office/officeart/2005/8/layout/orgChart1"/>
    <dgm:cxn modelId="{8D181E63-5A88-426E-8321-D37A52BB5CD4}" type="presParOf" srcId="{49C9FF4B-974A-444A-B32E-D5155B055157}" destId="{085DDF41-EF28-4C0B-A368-A849A93B6D1F}" srcOrd="2" destOrd="0" presId="urn:microsoft.com/office/officeart/2005/8/layout/orgChart1"/>
    <dgm:cxn modelId="{E2BCA827-D380-46F2-9D2D-F74394252C5B}" type="presParOf" srcId="{49C9FF4B-974A-444A-B32E-D5155B055157}" destId="{896F3554-8E04-476B-B61E-1E22EA37E3E5}" srcOrd="3" destOrd="0" presId="urn:microsoft.com/office/officeart/2005/8/layout/orgChart1"/>
    <dgm:cxn modelId="{66E38EEC-C550-408B-B593-271A9220027E}" type="presParOf" srcId="{896F3554-8E04-476B-B61E-1E22EA37E3E5}" destId="{DB7F1712-359E-4456-8D8D-FD6DDEB85A32}" srcOrd="0" destOrd="0" presId="urn:microsoft.com/office/officeart/2005/8/layout/orgChart1"/>
    <dgm:cxn modelId="{E222ECC0-A869-4912-A6D4-8F583B49E40D}" type="presParOf" srcId="{DB7F1712-359E-4456-8D8D-FD6DDEB85A32}" destId="{C76169CD-67E3-4ACF-96CA-1EA4EA8CB419}" srcOrd="0" destOrd="0" presId="urn:microsoft.com/office/officeart/2005/8/layout/orgChart1"/>
    <dgm:cxn modelId="{5CD8B041-4CFA-453F-85C5-3B282A7FF5C7}" type="presParOf" srcId="{DB7F1712-359E-4456-8D8D-FD6DDEB85A32}" destId="{9442C903-D51B-4B6F-9C43-0914B3B6D2EB}" srcOrd="1" destOrd="0" presId="urn:microsoft.com/office/officeart/2005/8/layout/orgChart1"/>
    <dgm:cxn modelId="{C5B926AA-C395-4440-B107-C1F3295B99CF}" type="presParOf" srcId="{896F3554-8E04-476B-B61E-1E22EA37E3E5}" destId="{FFEEC0EE-A4DC-4959-926B-DF8AFD85E43C}" srcOrd="1" destOrd="0" presId="urn:microsoft.com/office/officeart/2005/8/layout/orgChart1"/>
    <dgm:cxn modelId="{A091EF34-2C78-4F5E-B1DC-CC02D837D6A6}" type="presParOf" srcId="{FFEEC0EE-A4DC-4959-926B-DF8AFD85E43C}" destId="{7E75E747-CD62-4D90-AA01-13AA137D9089}" srcOrd="0" destOrd="0" presId="urn:microsoft.com/office/officeart/2005/8/layout/orgChart1"/>
    <dgm:cxn modelId="{88B1D2C5-BB40-4803-BE6A-359E64CED06A}" type="presParOf" srcId="{FFEEC0EE-A4DC-4959-926B-DF8AFD85E43C}" destId="{691C987F-AD5A-462D-B97F-FF1D4AA3FAE3}" srcOrd="1" destOrd="0" presId="urn:microsoft.com/office/officeart/2005/8/layout/orgChart1"/>
    <dgm:cxn modelId="{96326BBF-3133-4033-85AD-7565B11DFFCB}" type="presParOf" srcId="{691C987F-AD5A-462D-B97F-FF1D4AA3FAE3}" destId="{001C00AE-88E1-478F-97E1-CEA31D71A063}" srcOrd="0" destOrd="0" presId="urn:microsoft.com/office/officeart/2005/8/layout/orgChart1"/>
    <dgm:cxn modelId="{C6334EFA-FF48-418E-97A0-B6CA6826CD4D}" type="presParOf" srcId="{001C00AE-88E1-478F-97E1-CEA31D71A063}" destId="{914A7EC5-99FB-469C-8935-285DD5021A35}" srcOrd="0" destOrd="0" presId="urn:microsoft.com/office/officeart/2005/8/layout/orgChart1"/>
    <dgm:cxn modelId="{1746734A-193D-46F0-8348-0814BF298A51}" type="presParOf" srcId="{001C00AE-88E1-478F-97E1-CEA31D71A063}" destId="{C2DEB2B2-939F-4EDC-AA97-83D649F41E99}" srcOrd="1" destOrd="0" presId="urn:microsoft.com/office/officeart/2005/8/layout/orgChart1"/>
    <dgm:cxn modelId="{A434C7D8-BFB1-4332-9642-F93D8A5597A2}" type="presParOf" srcId="{691C987F-AD5A-462D-B97F-FF1D4AA3FAE3}" destId="{18379536-D3B6-4B26-8D29-63C8F2CB5B00}" srcOrd="1" destOrd="0" presId="urn:microsoft.com/office/officeart/2005/8/layout/orgChart1"/>
    <dgm:cxn modelId="{67172C05-041B-4272-9020-67F2EA74C4E2}" type="presParOf" srcId="{691C987F-AD5A-462D-B97F-FF1D4AA3FAE3}" destId="{F06FE70C-88B1-45AF-A391-63EE1606D121}" srcOrd="2" destOrd="0" presId="urn:microsoft.com/office/officeart/2005/8/layout/orgChart1"/>
    <dgm:cxn modelId="{378BF27B-846B-4957-A957-936560F1B085}" type="presParOf" srcId="{FFEEC0EE-A4DC-4959-926B-DF8AFD85E43C}" destId="{9FB9689B-A577-4EE3-97F2-C40584F4BD10}" srcOrd="2" destOrd="0" presId="urn:microsoft.com/office/officeart/2005/8/layout/orgChart1"/>
    <dgm:cxn modelId="{A907702C-E151-48B6-9E5B-5AC6433E76C3}" type="presParOf" srcId="{FFEEC0EE-A4DC-4959-926B-DF8AFD85E43C}" destId="{A2212FE6-EAA7-44B8-BE13-4884D1A9716F}" srcOrd="3" destOrd="0" presId="urn:microsoft.com/office/officeart/2005/8/layout/orgChart1"/>
    <dgm:cxn modelId="{DF0400C1-8F9D-4F89-9C9D-501C4ABB355F}" type="presParOf" srcId="{A2212FE6-EAA7-44B8-BE13-4884D1A9716F}" destId="{A0404B4F-7AA2-43B3-BE11-F85976F591DF}" srcOrd="0" destOrd="0" presId="urn:microsoft.com/office/officeart/2005/8/layout/orgChart1"/>
    <dgm:cxn modelId="{EB368226-6E7B-4D63-BB79-4DDC6DCD5C5C}" type="presParOf" srcId="{A0404B4F-7AA2-43B3-BE11-F85976F591DF}" destId="{5DBD68D9-9500-425C-A83F-7B7EA794E4D9}" srcOrd="0" destOrd="0" presId="urn:microsoft.com/office/officeart/2005/8/layout/orgChart1"/>
    <dgm:cxn modelId="{C911954D-899A-4FF0-9558-3557FEFBF7B4}" type="presParOf" srcId="{A0404B4F-7AA2-43B3-BE11-F85976F591DF}" destId="{79B6C375-D169-4CA1-850E-F1A85B65D471}" srcOrd="1" destOrd="0" presId="urn:microsoft.com/office/officeart/2005/8/layout/orgChart1"/>
    <dgm:cxn modelId="{8AE8DBCF-51C7-47E5-BACB-A2E1A330EA96}" type="presParOf" srcId="{A2212FE6-EAA7-44B8-BE13-4884D1A9716F}" destId="{D90655C1-0820-45F5-BE19-C4DAD1DE0D24}" srcOrd="1" destOrd="0" presId="urn:microsoft.com/office/officeart/2005/8/layout/orgChart1"/>
    <dgm:cxn modelId="{D4EB9A4E-86FB-4AD2-B2D5-46E9DB0F4A96}" type="presParOf" srcId="{A2212FE6-EAA7-44B8-BE13-4884D1A9716F}" destId="{B28A516B-4FEE-4BFA-A68D-6243A01F1DBA}" srcOrd="2" destOrd="0" presId="urn:microsoft.com/office/officeart/2005/8/layout/orgChart1"/>
    <dgm:cxn modelId="{3A730A13-BFD3-4E4A-A568-F272F6D8C101}" type="presParOf" srcId="{FFEEC0EE-A4DC-4959-926B-DF8AFD85E43C}" destId="{B4A52597-8530-49C4-A51A-2866AA8C9901}" srcOrd="4" destOrd="0" presId="urn:microsoft.com/office/officeart/2005/8/layout/orgChart1"/>
    <dgm:cxn modelId="{EFD94FC0-235F-4581-9AC8-4523D745573F}" type="presParOf" srcId="{FFEEC0EE-A4DC-4959-926B-DF8AFD85E43C}" destId="{DE5DAB0C-1AC7-4EB2-9388-13252DE25329}" srcOrd="5" destOrd="0" presId="urn:microsoft.com/office/officeart/2005/8/layout/orgChart1"/>
    <dgm:cxn modelId="{593B29E9-DE34-4A4E-BE9F-00411A4E6BD0}" type="presParOf" srcId="{DE5DAB0C-1AC7-4EB2-9388-13252DE25329}" destId="{1F2D18CB-3CBE-4954-85DD-E3E5F0A53A63}" srcOrd="0" destOrd="0" presId="urn:microsoft.com/office/officeart/2005/8/layout/orgChart1"/>
    <dgm:cxn modelId="{023668A3-04A4-407F-9D4E-239C28E51695}" type="presParOf" srcId="{1F2D18CB-3CBE-4954-85DD-E3E5F0A53A63}" destId="{8ACD9FAC-5D67-4E23-9C2B-91275A03AB2E}" srcOrd="0" destOrd="0" presId="urn:microsoft.com/office/officeart/2005/8/layout/orgChart1"/>
    <dgm:cxn modelId="{2957702A-036C-477E-A3CF-FCCFE1FB558E}" type="presParOf" srcId="{1F2D18CB-3CBE-4954-85DD-E3E5F0A53A63}" destId="{E6112D82-E2C4-4111-B009-B0CF63630EDA}" srcOrd="1" destOrd="0" presId="urn:microsoft.com/office/officeart/2005/8/layout/orgChart1"/>
    <dgm:cxn modelId="{A0B852FB-1641-4E8B-8DCF-B94CC54FD94E}" type="presParOf" srcId="{DE5DAB0C-1AC7-4EB2-9388-13252DE25329}" destId="{02593076-1E7C-4E5B-921F-665F0AF9EA95}" srcOrd="1" destOrd="0" presId="urn:microsoft.com/office/officeart/2005/8/layout/orgChart1"/>
    <dgm:cxn modelId="{7E3AD095-BCA5-4634-9F46-75FB0E583211}" type="presParOf" srcId="{DE5DAB0C-1AC7-4EB2-9388-13252DE25329}" destId="{1DBC4A65-E32E-45A7-916A-C1494610BC15}" srcOrd="2" destOrd="0" presId="urn:microsoft.com/office/officeart/2005/8/layout/orgChart1"/>
    <dgm:cxn modelId="{F62F65CB-50F6-4AA8-8BD4-804C138F81AA}" type="presParOf" srcId="{896F3554-8E04-476B-B61E-1E22EA37E3E5}" destId="{DFA6A7BE-53F6-4EFA-88E9-51A985BBD7CC}" srcOrd="2" destOrd="0" presId="urn:microsoft.com/office/officeart/2005/8/layout/orgChart1"/>
    <dgm:cxn modelId="{BD930196-1D9F-4B38-82F5-27937EAA0CFA}" type="presParOf" srcId="{49C9FF4B-974A-444A-B32E-D5155B055157}" destId="{78BC2763-40E5-4F17-9998-00B1F842C371}" srcOrd="4" destOrd="0" presId="urn:microsoft.com/office/officeart/2005/8/layout/orgChart1"/>
    <dgm:cxn modelId="{F54EBA45-DFF2-4E32-8E52-4E04E7F9963A}" type="presParOf" srcId="{49C9FF4B-974A-444A-B32E-D5155B055157}" destId="{063AE8FE-A936-4F66-B898-FCD8AD36BDBC}" srcOrd="5" destOrd="0" presId="urn:microsoft.com/office/officeart/2005/8/layout/orgChart1"/>
    <dgm:cxn modelId="{54152A3C-B087-4BD4-88DE-42B860DCAC79}" type="presParOf" srcId="{063AE8FE-A936-4F66-B898-FCD8AD36BDBC}" destId="{BA26613F-0F3C-4051-8AC2-D6F906AA3CAF}" srcOrd="0" destOrd="0" presId="urn:microsoft.com/office/officeart/2005/8/layout/orgChart1"/>
    <dgm:cxn modelId="{4FA043BE-BEFB-478D-B7A8-E1AF461DA9D1}" type="presParOf" srcId="{BA26613F-0F3C-4051-8AC2-D6F906AA3CAF}" destId="{DECC6901-4C73-457F-BBEC-D4215E8181C3}" srcOrd="0" destOrd="0" presId="urn:microsoft.com/office/officeart/2005/8/layout/orgChart1"/>
    <dgm:cxn modelId="{956DB64A-5401-47EB-A800-F89D32E3C040}" type="presParOf" srcId="{BA26613F-0F3C-4051-8AC2-D6F906AA3CAF}" destId="{55BB835D-B47A-4B4D-AFF0-C0621646B54D}" srcOrd="1" destOrd="0" presId="urn:microsoft.com/office/officeart/2005/8/layout/orgChart1"/>
    <dgm:cxn modelId="{A1E4B275-7005-460A-BD67-E1257CF8D2E4}" type="presParOf" srcId="{063AE8FE-A936-4F66-B898-FCD8AD36BDBC}" destId="{D551B034-6FF4-4FAF-9F46-39DE3D256B71}" srcOrd="1" destOrd="0" presId="urn:microsoft.com/office/officeart/2005/8/layout/orgChart1"/>
    <dgm:cxn modelId="{B8B9DC92-346B-4CDA-856C-C24D9FAE1EE3}" type="presParOf" srcId="{063AE8FE-A936-4F66-B898-FCD8AD36BDBC}" destId="{EF82AB18-EC72-4CBD-B85D-9A66D24C3B4A}" srcOrd="2" destOrd="0" presId="urn:microsoft.com/office/officeart/2005/8/layout/orgChart1"/>
    <dgm:cxn modelId="{04A0E852-82D1-4E1D-89DA-1CC2A8419830}" type="presParOf" srcId="{921CE186-CB51-43BC-8505-A105CC0A85BF}" destId="{8F41A3A4-ABF2-478F-BCCD-E849AA450BB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9C4120-C786-4E76-9EDF-6BF876C594CF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hu-HU"/>
        </a:p>
      </dgm:t>
    </dgm:pt>
    <dgm:pt modelId="{ECAEE156-FDB0-4AD9-855C-6D3ECAA042D6}">
      <dgm:prSet phldrT="[Szöveg]"/>
      <dgm:spPr/>
      <dgm:t>
        <a:bodyPr/>
        <a:lstStyle/>
        <a:p>
          <a:r>
            <a:rPr lang="hu-HU" dirty="0" smtClean="0"/>
            <a:t>Akarathiba</a:t>
          </a:r>
          <a:endParaRPr lang="hu-HU" dirty="0"/>
        </a:p>
      </dgm:t>
    </dgm:pt>
    <dgm:pt modelId="{0BE607E9-B21C-49B0-A9D9-7B663396511A}" type="parTrans" cxnId="{FA98FBC7-37F6-4308-9FD8-B3FAA89BDDA7}">
      <dgm:prSet/>
      <dgm:spPr/>
      <dgm:t>
        <a:bodyPr/>
        <a:lstStyle/>
        <a:p>
          <a:endParaRPr lang="hu-HU"/>
        </a:p>
      </dgm:t>
    </dgm:pt>
    <dgm:pt modelId="{6CE2D08C-EDB7-4AAF-8FE8-EBACFDAFBA0F}" type="sibTrans" cxnId="{FA98FBC7-37F6-4308-9FD8-B3FAA89BDDA7}">
      <dgm:prSet/>
      <dgm:spPr/>
      <dgm:t>
        <a:bodyPr/>
        <a:lstStyle/>
        <a:p>
          <a:endParaRPr lang="hu-HU"/>
        </a:p>
      </dgm:t>
    </dgm:pt>
    <dgm:pt modelId="{E9A03330-57F5-4984-96D8-18A7E0B54790}">
      <dgm:prSet phldrT="[Szöveg]"/>
      <dgm:spPr/>
      <dgm:t>
        <a:bodyPr/>
        <a:lstStyle/>
        <a:p>
          <a:r>
            <a:rPr lang="hu-HU" dirty="0" smtClean="0"/>
            <a:t>Tilos</a:t>
          </a:r>
          <a:endParaRPr lang="hu-HU" dirty="0"/>
        </a:p>
      </dgm:t>
    </dgm:pt>
    <dgm:pt modelId="{A3876EAB-4178-4B07-AA16-EDF828C56214}" type="parTrans" cxnId="{2FB990FD-1B90-49E3-B20A-E6262B632502}">
      <dgm:prSet/>
      <dgm:spPr/>
      <dgm:t>
        <a:bodyPr/>
        <a:lstStyle/>
        <a:p>
          <a:endParaRPr lang="hu-HU"/>
        </a:p>
      </dgm:t>
    </dgm:pt>
    <dgm:pt modelId="{40DDFE1F-9D9C-440C-89D2-FFC5296A12D1}" type="sibTrans" cxnId="{2FB990FD-1B90-49E3-B20A-E6262B632502}">
      <dgm:prSet/>
      <dgm:spPr/>
      <dgm:t>
        <a:bodyPr/>
        <a:lstStyle/>
        <a:p>
          <a:endParaRPr lang="hu-HU"/>
        </a:p>
      </dgm:t>
    </dgm:pt>
    <dgm:pt modelId="{5C25B696-2A89-4BD9-B392-51E789DD5FAD}">
      <dgm:prSet phldrT="[Szöveg]"/>
      <dgm:spPr/>
      <dgm:t>
        <a:bodyPr/>
        <a:lstStyle/>
        <a:p>
          <a:r>
            <a:rPr lang="hu-HU" dirty="0" err="1" smtClean="0"/>
            <a:t>Jóerkölcsbe</a:t>
          </a:r>
          <a:r>
            <a:rPr lang="hu-HU" dirty="0" smtClean="0"/>
            <a:t> ütköző</a:t>
          </a:r>
          <a:endParaRPr lang="hu-HU" dirty="0"/>
        </a:p>
      </dgm:t>
    </dgm:pt>
    <dgm:pt modelId="{78B6D2A6-4CD0-4AAD-A88D-F81B759B5217}" type="parTrans" cxnId="{6676CD12-7418-4A48-BFC2-E96B12C2F57F}">
      <dgm:prSet/>
      <dgm:spPr/>
      <dgm:t>
        <a:bodyPr/>
        <a:lstStyle/>
        <a:p>
          <a:endParaRPr lang="hu-HU"/>
        </a:p>
      </dgm:t>
    </dgm:pt>
    <dgm:pt modelId="{E05B4ADA-8D04-4EC2-86AC-E48A556D8D8E}" type="sibTrans" cxnId="{6676CD12-7418-4A48-BFC2-E96B12C2F57F}">
      <dgm:prSet/>
      <dgm:spPr/>
      <dgm:t>
        <a:bodyPr/>
        <a:lstStyle/>
        <a:p>
          <a:endParaRPr lang="hu-HU"/>
        </a:p>
      </dgm:t>
    </dgm:pt>
    <dgm:pt modelId="{C8244274-2CBD-473F-AB70-F3E742432EE6}">
      <dgm:prSet phldrT="[Szöveg]"/>
      <dgm:spPr/>
      <dgm:t>
        <a:bodyPr/>
        <a:lstStyle/>
        <a:p>
          <a:r>
            <a:rPr lang="hu-HU" dirty="0" smtClean="0"/>
            <a:t>Uzsorás</a:t>
          </a:r>
          <a:endParaRPr lang="hu-HU" dirty="0"/>
        </a:p>
      </dgm:t>
    </dgm:pt>
    <dgm:pt modelId="{A571F98C-A74F-4EA6-A007-8E1BAA741E7D}" type="parTrans" cxnId="{4FB1BA09-61EA-4CD7-A6BA-9EED1F703EB9}">
      <dgm:prSet/>
      <dgm:spPr/>
      <dgm:t>
        <a:bodyPr/>
        <a:lstStyle/>
        <a:p>
          <a:endParaRPr lang="hu-HU"/>
        </a:p>
      </dgm:t>
    </dgm:pt>
    <dgm:pt modelId="{33B7ECF2-8480-43D9-9FC5-7D83B9CA3281}" type="sibTrans" cxnId="{4FB1BA09-61EA-4CD7-A6BA-9EED1F703EB9}">
      <dgm:prSet/>
      <dgm:spPr/>
      <dgm:t>
        <a:bodyPr/>
        <a:lstStyle/>
        <a:p>
          <a:endParaRPr lang="hu-HU"/>
        </a:p>
      </dgm:t>
    </dgm:pt>
    <dgm:pt modelId="{E81D4565-4B1A-42C0-832F-4748F33B8723}">
      <dgm:prSet phldrT="[Szöveg]"/>
      <dgm:spPr/>
      <dgm:t>
        <a:bodyPr/>
        <a:lstStyle/>
        <a:p>
          <a:r>
            <a:rPr lang="hu-HU" dirty="0" smtClean="0"/>
            <a:t>Nyilatkozati hiba</a:t>
          </a:r>
          <a:endParaRPr lang="hu-HU" dirty="0"/>
        </a:p>
      </dgm:t>
    </dgm:pt>
    <dgm:pt modelId="{592A2D93-5BEA-4003-8CC8-4D3D55206C5A}" type="parTrans" cxnId="{E56C1B29-0E9F-49EA-8E1D-20092E629173}">
      <dgm:prSet/>
      <dgm:spPr/>
      <dgm:t>
        <a:bodyPr/>
        <a:lstStyle/>
        <a:p>
          <a:endParaRPr lang="hu-HU"/>
        </a:p>
      </dgm:t>
    </dgm:pt>
    <dgm:pt modelId="{B0675A7C-7F5E-490A-AA26-416AF40DEE64}" type="sibTrans" cxnId="{E56C1B29-0E9F-49EA-8E1D-20092E629173}">
      <dgm:prSet/>
      <dgm:spPr/>
      <dgm:t>
        <a:bodyPr/>
        <a:lstStyle/>
        <a:p>
          <a:endParaRPr lang="hu-HU"/>
        </a:p>
      </dgm:t>
    </dgm:pt>
    <dgm:pt modelId="{F4E04518-C07A-4CA9-9B36-57CEA6593EEE}">
      <dgm:prSet phldrT="[Szöveg]"/>
      <dgm:spPr/>
      <dgm:t>
        <a:bodyPr/>
        <a:lstStyle/>
        <a:p>
          <a:r>
            <a:rPr lang="hu-HU" dirty="0" smtClean="0"/>
            <a:t>A célzott joghatás hibája</a:t>
          </a:r>
          <a:endParaRPr lang="hu-HU" dirty="0"/>
        </a:p>
      </dgm:t>
    </dgm:pt>
    <dgm:pt modelId="{1F1E120A-83F0-4B6A-8749-379BC4451F4C}" type="parTrans" cxnId="{D1304814-8A22-44E9-AF6D-F29C51038CC8}">
      <dgm:prSet/>
      <dgm:spPr/>
      <dgm:t>
        <a:bodyPr/>
        <a:lstStyle/>
        <a:p>
          <a:endParaRPr lang="hu-HU"/>
        </a:p>
      </dgm:t>
    </dgm:pt>
    <dgm:pt modelId="{0E8F799E-E20C-4994-8753-5B9B4F71026B}" type="sibTrans" cxnId="{D1304814-8A22-44E9-AF6D-F29C51038CC8}">
      <dgm:prSet/>
      <dgm:spPr/>
      <dgm:t>
        <a:bodyPr/>
        <a:lstStyle/>
        <a:p>
          <a:endParaRPr lang="hu-HU"/>
        </a:p>
      </dgm:t>
    </dgm:pt>
    <dgm:pt modelId="{404C71AA-4B18-47DB-953F-80AC8DD04D54}">
      <dgm:prSet phldrT="[Szöveg]"/>
      <dgm:spPr/>
      <dgm:t>
        <a:bodyPr/>
        <a:lstStyle/>
        <a:p>
          <a:r>
            <a:rPr lang="hu-HU" dirty="0" smtClean="0"/>
            <a:t>Tévedés</a:t>
          </a:r>
          <a:endParaRPr lang="hu-HU" dirty="0"/>
        </a:p>
      </dgm:t>
    </dgm:pt>
    <dgm:pt modelId="{84CE6F70-11A8-496E-B3B7-B137795CA3B1}" type="parTrans" cxnId="{66C84CB0-7D08-4051-86F7-6A4738A5FD1A}">
      <dgm:prSet/>
      <dgm:spPr/>
      <dgm:t>
        <a:bodyPr/>
        <a:lstStyle/>
        <a:p>
          <a:endParaRPr lang="hu-HU"/>
        </a:p>
      </dgm:t>
    </dgm:pt>
    <dgm:pt modelId="{7506BF14-8D32-4F25-BBE4-089A3E0EF1C6}" type="sibTrans" cxnId="{66C84CB0-7D08-4051-86F7-6A4738A5FD1A}">
      <dgm:prSet/>
      <dgm:spPr/>
      <dgm:t>
        <a:bodyPr/>
        <a:lstStyle/>
        <a:p>
          <a:endParaRPr lang="hu-HU"/>
        </a:p>
      </dgm:t>
    </dgm:pt>
    <dgm:pt modelId="{7C0CD65E-1E73-4898-B77C-3BA0D36E6186}">
      <dgm:prSet phldrT="[Szöveg]"/>
      <dgm:spPr/>
      <dgm:t>
        <a:bodyPr/>
        <a:lstStyle/>
        <a:p>
          <a:r>
            <a:rPr lang="hu-HU" dirty="0" smtClean="0"/>
            <a:t>Megtévesztés</a:t>
          </a:r>
          <a:endParaRPr lang="hu-HU" dirty="0"/>
        </a:p>
      </dgm:t>
    </dgm:pt>
    <dgm:pt modelId="{940408D7-C714-44D7-9B88-8A9F027CBD2C}" type="parTrans" cxnId="{FCB565F4-B62A-405D-B3F7-7D844B5F46E1}">
      <dgm:prSet/>
      <dgm:spPr/>
      <dgm:t>
        <a:bodyPr/>
        <a:lstStyle/>
        <a:p>
          <a:endParaRPr lang="hu-HU"/>
        </a:p>
      </dgm:t>
    </dgm:pt>
    <dgm:pt modelId="{D1A21AD7-2D25-418B-A28C-CE0347E54746}" type="sibTrans" cxnId="{FCB565F4-B62A-405D-B3F7-7D844B5F46E1}">
      <dgm:prSet/>
      <dgm:spPr/>
      <dgm:t>
        <a:bodyPr/>
        <a:lstStyle/>
        <a:p>
          <a:endParaRPr lang="hu-HU"/>
        </a:p>
      </dgm:t>
    </dgm:pt>
    <dgm:pt modelId="{A5FB37A8-781D-4011-A1F8-DD5A0C6585C1}">
      <dgm:prSet phldrT="[Szöveg]"/>
      <dgm:spPr/>
      <dgm:t>
        <a:bodyPr/>
        <a:lstStyle/>
        <a:p>
          <a:r>
            <a:rPr lang="hu-HU" dirty="0" smtClean="0"/>
            <a:t>Jogellenes fenyegetés</a:t>
          </a:r>
          <a:endParaRPr lang="hu-HU" dirty="0"/>
        </a:p>
      </dgm:t>
    </dgm:pt>
    <dgm:pt modelId="{1A7CA485-CB20-4793-BA38-B65CD523053D}" type="parTrans" cxnId="{9D4FB2CA-5DD4-4CC9-91FF-E14CC596195A}">
      <dgm:prSet/>
      <dgm:spPr/>
      <dgm:t>
        <a:bodyPr/>
        <a:lstStyle/>
        <a:p>
          <a:endParaRPr lang="hu-HU"/>
        </a:p>
      </dgm:t>
    </dgm:pt>
    <dgm:pt modelId="{54EBE0FC-D55E-4F31-88C8-3EED927713B5}" type="sibTrans" cxnId="{9D4FB2CA-5DD4-4CC9-91FF-E14CC596195A}">
      <dgm:prSet/>
      <dgm:spPr/>
      <dgm:t>
        <a:bodyPr/>
        <a:lstStyle/>
        <a:p>
          <a:endParaRPr lang="hu-HU"/>
        </a:p>
      </dgm:t>
    </dgm:pt>
    <dgm:pt modelId="{1D8A3657-D0BD-493B-8411-D554D9D80C02}">
      <dgm:prSet phldrT="[Szöveg]"/>
      <dgm:spPr/>
      <dgm:t>
        <a:bodyPr/>
        <a:lstStyle/>
        <a:p>
          <a:r>
            <a:rPr lang="hu-HU" dirty="0" smtClean="0"/>
            <a:t>Színlelt szerződés</a:t>
          </a:r>
          <a:endParaRPr lang="hu-HU" dirty="0"/>
        </a:p>
      </dgm:t>
    </dgm:pt>
    <dgm:pt modelId="{02D50795-2787-4ED1-A764-FC4EDBD824ED}" type="parTrans" cxnId="{13F0CC77-52A2-4CDC-A0E5-A98BE59A574D}">
      <dgm:prSet/>
      <dgm:spPr/>
      <dgm:t>
        <a:bodyPr/>
        <a:lstStyle/>
        <a:p>
          <a:endParaRPr lang="hu-HU"/>
        </a:p>
      </dgm:t>
    </dgm:pt>
    <dgm:pt modelId="{E39AB2C4-485F-4AAF-A38B-6F1B1B170489}" type="sibTrans" cxnId="{13F0CC77-52A2-4CDC-A0E5-A98BE59A574D}">
      <dgm:prSet/>
      <dgm:spPr/>
      <dgm:t>
        <a:bodyPr/>
        <a:lstStyle/>
        <a:p>
          <a:endParaRPr lang="hu-HU"/>
        </a:p>
      </dgm:t>
    </dgm:pt>
    <dgm:pt modelId="{3D6069BD-74F5-4EBD-ADA6-000305910D3A}">
      <dgm:prSet phldrT="[Szöveg]"/>
      <dgm:spPr/>
      <dgm:t>
        <a:bodyPr/>
        <a:lstStyle/>
        <a:p>
          <a:r>
            <a:rPr lang="hu-HU" dirty="0" smtClean="0"/>
            <a:t>Feltűnő értékaránytalanság</a:t>
          </a:r>
          <a:endParaRPr lang="hu-HU" dirty="0"/>
        </a:p>
      </dgm:t>
    </dgm:pt>
    <dgm:pt modelId="{002E15B2-C414-4E58-A965-9B1733918023}" type="parTrans" cxnId="{1C414931-8B06-46F6-B917-71F7C9DB11A4}">
      <dgm:prSet/>
      <dgm:spPr/>
      <dgm:t>
        <a:bodyPr/>
        <a:lstStyle/>
        <a:p>
          <a:endParaRPr lang="hu-HU"/>
        </a:p>
      </dgm:t>
    </dgm:pt>
    <dgm:pt modelId="{25879273-5609-4E63-81D1-38462A0D1961}" type="sibTrans" cxnId="{1C414931-8B06-46F6-B917-71F7C9DB11A4}">
      <dgm:prSet/>
      <dgm:spPr/>
      <dgm:t>
        <a:bodyPr/>
        <a:lstStyle/>
        <a:p>
          <a:endParaRPr lang="hu-HU"/>
        </a:p>
      </dgm:t>
    </dgm:pt>
    <dgm:pt modelId="{915A25C8-A957-4113-A22D-D6EB3546B1CD}">
      <dgm:prSet phldrT="[Szöveg]"/>
      <dgm:spPr/>
      <dgm:t>
        <a:bodyPr/>
        <a:lstStyle/>
        <a:p>
          <a:r>
            <a:rPr lang="hu-HU" dirty="0" smtClean="0"/>
            <a:t>Tisztességtelenség</a:t>
          </a:r>
          <a:endParaRPr lang="hu-HU" dirty="0"/>
        </a:p>
      </dgm:t>
    </dgm:pt>
    <dgm:pt modelId="{06230A3B-1EEA-4B69-B5AC-22F52FD93EB7}" type="parTrans" cxnId="{D1ACF886-F4FD-47E4-B0BE-AE2849A5A663}">
      <dgm:prSet/>
      <dgm:spPr/>
      <dgm:t>
        <a:bodyPr/>
        <a:lstStyle/>
        <a:p>
          <a:endParaRPr lang="hu-HU"/>
        </a:p>
      </dgm:t>
    </dgm:pt>
    <dgm:pt modelId="{F350A7B8-766B-4601-B6B0-5B344BBF1A80}" type="sibTrans" cxnId="{D1ACF886-F4FD-47E4-B0BE-AE2849A5A663}">
      <dgm:prSet/>
      <dgm:spPr/>
      <dgm:t>
        <a:bodyPr/>
        <a:lstStyle/>
        <a:p>
          <a:endParaRPr lang="hu-HU"/>
        </a:p>
      </dgm:t>
    </dgm:pt>
    <dgm:pt modelId="{58C8BC0F-0D60-460A-A360-0C7B6D3C6298}">
      <dgm:prSet phldrT="[Szöveg]"/>
      <dgm:spPr/>
      <dgm:t>
        <a:bodyPr/>
        <a:lstStyle/>
        <a:p>
          <a:r>
            <a:rPr lang="hu-HU" dirty="0" smtClean="0"/>
            <a:t>Lehetetlen szolgáltatás</a:t>
          </a:r>
          <a:endParaRPr lang="hu-HU" dirty="0"/>
        </a:p>
      </dgm:t>
    </dgm:pt>
    <dgm:pt modelId="{2CE8B89C-D7BC-442E-B601-EBB00FB7B018}" type="parTrans" cxnId="{1701C654-09CB-4869-94FF-96529F02D9B2}">
      <dgm:prSet/>
      <dgm:spPr/>
      <dgm:t>
        <a:bodyPr/>
        <a:lstStyle/>
        <a:p>
          <a:endParaRPr lang="hu-HU"/>
        </a:p>
      </dgm:t>
    </dgm:pt>
    <dgm:pt modelId="{EE8165A1-E558-43F7-9313-05CC19CB1A46}" type="sibTrans" cxnId="{1701C654-09CB-4869-94FF-96529F02D9B2}">
      <dgm:prSet/>
      <dgm:spPr/>
      <dgm:t>
        <a:bodyPr/>
        <a:lstStyle/>
        <a:p>
          <a:endParaRPr lang="hu-HU"/>
        </a:p>
      </dgm:t>
    </dgm:pt>
    <dgm:pt modelId="{2D9988D0-F2F1-45FB-84BD-884D08D9E107}">
      <dgm:prSet phldrT="[Szöveg]"/>
      <dgm:spPr/>
      <dgm:t>
        <a:bodyPr/>
        <a:lstStyle/>
        <a:p>
          <a:r>
            <a:rPr lang="hu-HU" dirty="0" smtClean="0"/>
            <a:t>Érvénytelenség</a:t>
          </a:r>
          <a:endParaRPr lang="hu-HU" dirty="0"/>
        </a:p>
      </dgm:t>
    </dgm:pt>
    <dgm:pt modelId="{81118125-5817-4958-8605-B89917D5B83F}" type="parTrans" cxnId="{7D2408BA-0D87-419D-A513-C20A6B8DDD3B}">
      <dgm:prSet/>
      <dgm:spPr/>
      <dgm:t>
        <a:bodyPr/>
        <a:lstStyle/>
        <a:p>
          <a:endParaRPr lang="hu-HU"/>
        </a:p>
      </dgm:t>
    </dgm:pt>
    <dgm:pt modelId="{FB7ACCEA-C774-4481-85BE-B342DAD51AEF}" type="sibTrans" cxnId="{7D2408BA-0D87-419D-A513-C20A6B8DDD3B}">
      <dgm:prSet/>
      <dgm:spPr/>
      <dgm:t>
        <a:bodyPr/>
        <a:lstStyle/>
        <a:p>
          <a:endParaRPr lang="hu-HU"/>
        </a:p>
      </dgm:t>
    </dgm:pt>
    <dgm:pt modelId="{D4EA3A58-0D54-440A-9C3B-DCECAF85F781}" type="asst">
      <dgm:prSet/>
      <dgm:spPr/>
      <dgm:t>
        <a:bodyPr/>
        <a:lstStyle/>
        <a:p>
          <a:r>
            <a:rPr lang="hu-HU" dirty="0" smtClean="0"/>
            <a:t>A szerződés megkötésekor fennálló</a:t>
          </a:r>
          <a:endParaRPr lang="hu-HU" dirty="0"/>
        </a:p>
      </dgm:t>
    </dgm:pt>
    <dgm:pt modelId="{A7901C12-773D-4E5A-B8CA-D6F5EA79106A}" type="parTrans" cxnId="{787D1402-D090-4172-B1DB-1B9134310A96}">
      <dgm:prSet/>
      <dgm:spPr/>
      <dgm:t>
        <a:bodyPr/>
        <a:lstStyle/>
        <a:p>
          <a:endParaRPr lang="hu-HU"/>
        </a:p>
      </dgm:t>
    </dgm:pt>
    <dgm:pt modelId="{8A028B81-7EE0-4E26-970B-FA8B4F70F5CE}" type="sibTrans" cxnId="{787D1402-D090-4172-B1DB-1B9134310A96}">
      <dgm:prSet/>
      <dgm:spPr/>
      <dgm:t>
        <a:bodyPr/>
        <a:lstStyle/>
        <a:p>
          <a:endParaRPr lang="hu-HU"/>
        </a:p>
      </dgm:t>
    </dgm:pt>
    <dgm:pt modelId="{6157B805-7F57-4575-A7A2-BB70EDE0E016}" type="pres">
      <dgm:prSet presAssocID="{FF9C4120-C786-4E76-9EDF-6BF876C594C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D6CBA488-4A0D-4AD8-B14B-F60A92162852}" type="pres">
      <dgm:prSet presAssocID="{2D9988D0-F2F1-45FB-84BD-884D08D9E107}" presName="hierRoot1" presStyleCnt="0">
        <dgm:presLayoutVars>
          <dgm:hierBranch val="init"/>
        </dgm:presLayoutVars>
      </dgm:prSet>
      <dgm:spPr/>
    </dgm:pt>
    <dgm:pt modelId="{630A6782-231E-44EA-8721-126776396FB0}" type="pres">
      <dgm:prSet presAssocID="{2D9988D0-F2F1-45FB-84BD-884D08D9E107}" presName="rootComposite1" presStyleCnt="0"/>
      <dgm:spPr/>
    </dgm:pt>
    <dgm:pt modelId="{88511F84-5EE1-4725-B45D-C29D19E918CF}" type="pres">
      <dgm:prSet presAssocID="{2D9988D0-F2F1-45FB-84BD-884D08D9E10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D474FC9-E162-47E5-A1A9-E84A28236FCB}" type="pres">
      <dgm:prSet presAssocID="{2D9988D0-F2F1-45FB-84BD-884D08D9E107}" presName="rootConnector1" presStyleLbl="node1" presStyleIdx="0" presStyleCnt="0"/>
      <dgm:spPr/>
      <dgm:t>
        <a:bodyPr/>
        <a:lstStyle/>
        <a:p>
          <a:endParaRPr lang="hu-HU"/>
        </a:p>
      </dgm:t>
    </dgm:pt>
    <dgm:pt modelId="{270D0877-7602-4932-89B6-251250401F36}" type="pres">
      <dgm:prSet presAssocID="{2D9988D0-F2F1-45FB-84BD-884D08D9E107}" presName="hierChild2" presStyleCnt="0"/>
      <dgm:spPr/>
    </dgm:pt>
    <dgm:pt modelId="{70BA2E04-ED5B-4A0D-B10A-6390CA01C9E1}" type="pres">
      <dgm:prSet presAssocID="{0BE607E9-B21C-49B0-A9D9-7B663396511A}" presName="Name37" presStyleLbl="parChTrans1D2" presStyleIdx="0" presStyleCnt="4"/>
      <dgm:spPr/>
      <dgm:t>
        <a:bodyPr/>
        <a:lstStyle/>
        <a:p>
          <a:endParaRPr lang="hu-HU"/>
        </a:p>
      </dgm:t>
    </dgm:pt>
    <dgm:pt modelId="{088FEC1D-AF69-41D8-B821-D673FB17D60F}" type="pres">
      <dgm:prSet presAssocID="{ECAEE156-FDB0-4AD9-855C-6D3ECAA042D6}" presName="hierRoot2" presStyleCnt="0">
        <dgm:presLayoutVars>
          <dgm:hierBranch val="hang"/>
        </dgm:presLayoutVars>
      </dgm:prSet>
      <dgm:spPr/>
    </dgm:pt>
    <dgm:pt modelId="{ED241625-540E-4503-8E6D-4C8B6A5164B6}" type="pres">
      <dgm:prSet presAssocID="{ECAEE156-FDB0-4AD9-855C-6D3ECAA042D6}" presName="rootComposite" presStyleCnt="0"/>
      <dgm:spPr/>
    </dgm:pt>
    <dgm:pt modelId="{E93DCCD0-E4E8-440F-A705-9EBD93539A4A}" type="pres">
      <dgm:prSet presAssocID="{ECAEE156-FDB0-4AD9-855C-6D3ECAA042D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F459047-3675-41C5-9FD2-BFC961FCEBE5}" type="pres">
      <dgm:prSet presAssocID="{ECAEE156-FDB0-4AD9-855C-6D3ECAA042D6}" presName="rootConnector" presStyleLbl="node2" presStyleIdx="0" presStyleCnt="3"/>
      <dgm:spPr/>
      <dgm:t>
        <a:bodyPr/>
        <a:lstStyle/>
        <a:p>
          <a:endParaRPr lang="hu-HU"/>
        </a:p>
      </dgm:t>
    </dgm:pt>
    <dgm:pt modelId="{E9760B23-3553-4DD1-A076-284357E95F92}" type="pres">
      <dgm:prSet presAssocID="{ECAEE156-FDB0-4AD9-855C-6D3ECAA042D6}" presName="hierChild4" presStyleCnt="0"/>
      <dgm:spPr/>
    </dgm:pt>
    <dgm:pt modelId="{6474A0E1-0254-423D-9DA4-BAA3A315C5E9}" type="pres">
      <dgm:prSet presAssocID="{84CE6F70-11A8-496E-B3B7-B137795CA3B1}" presName="Name48" presStyleLbl="parChTrans1D3" presStyleIdx="0" presStyleCnt="10"/>
      <dgm:spPr/>
      <dgm:t>
        <a:bodyPr/>
        <a:lstStyle/>
        <a:p>
          <a:endParaRPr lang="hu-HU"/>
        </a:p>
      </dgm:t>
    </dgm:pt>
    <dgm:pt modelId="{E8C83940-A12A-45C2-A5E7-B030FE6C8003}" type="pres">
      <dgm:prSet presAssocID="{404C71AA-4B18-47DB-953F-80AC8DD04D54}" presName="hierRoot2" presStyleCnt="0">
        <dgm:presLayoutVars>
          <dgm:hierBranch val="init"/>
        </dgm:presLayoutVars>
      </dgm:prSet>
      <dgm:spPr/>
    </dgm:pt>
    <dgm:pt modelId="{E02FAFFB-1939-40FC-87C1-7E012DC4A4FA}" type="pres">
      <dgm:prSet presAssocID="{404C71AA-4B18-47DB-953F-80AC8DD04D54}" presName="rootComposite" presStyleCnt="0"/>
      <dgm:spPr/>
    </dgm:pt>
    <dgm:pt modelId="{0F5ADEBF-F91D-48F8-A1E3-01DDF375C470}" type="pres">
      <dgm:prSet presAssocID="{404C71AA-4B18-47DB-953F-80AC8DD04D54}" presName="rootText" presStyleLbl="node3" presStyleIdx="0" presStyleCnt="1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80AF234-01B9-4C82-B00B-01973C6D4414}" type="pres">
      <dgm:prSet presAssocID="{404C71AA-4B18-47DB-953F-80AC8DD04D54}" presName="rootConnector" presStyleLbl="node3" presStyleIdx="0" presStyleCnt="10"/>
      <dgm:spPr/>
      <dgm:t>
        <a:bodyPr/>
        <a:lstStyle/>
        <a:p>
          <a:endParaRPr lang="hu-HU"/>
        </a:p>
      </dgm:t>
    </dgm:pt>
    <dgm:pt modelId="{42068B98-A5FC-4E9C-BC3A-08C495BEB528}" type="pres">
      <dgm:prSet presAssocID="{404C71AA-4B18-47DB-953F-80AC8DD04D54}" presName="hierChild4" presStyleCnt="0"/>
      <dgm:spPr/>
    </dgm:pt>
    <dgm:pt modelId="{A0E48EE0-17E1-4301-8E44-1025E0822AF9}" type="pres">
      <dgm:prSet presAssocID="{404C71AA-4B18-47DB-953F-80AC8DD04D54}" presName="hierChild5" presStyleCnt="0"/>
      <dgm:spPr/>
    </dgm:pt>
    <dgm:pt modelId="{7A2A5B07-8C93-436E-811A-8876F5146A68}" type="pres">
      <dgm:prSet presAssocID="{940408D7-C714-44D7-9B88-8A9F027CBD2C}" presName="Name48" presStyleLbl="parChTrans1D3" presStyleIdx="1" presStyleCnt="10"/>
      <dgm:spPr/>
      <dgm:t>
        <a:bodyPr/>
        <a:lstStyle/>
        <a:p>
          <a:endParaRPr lang="hu-HU"/>
        </a:p>
      </dgm:t>
    </dgm:pt>
    <dgm:pt modelId="{2B6B785B-089D-4F75-85BA-115A8C16A94D}" type="pres">
      <dgm:prSet presAssocID="{7C0CD65E-1E73-4898-B77C-3BA0D36E6186}" presName="hierRoot2" presStyleCnt="0">
        <dgm:presLayoutVars>
          <dgm:hierBranch val="init"/>
        </dgm:presLayoutVars>
      </dgm:prSet>
      <dgm:spPr/>
    </dgm:pt>
    <dgm:pt modelId="{133AD91D-5F38-49EE-8F62-1E0A97774D47}" type="pres">
      <dgm:prSet presAssocID="{7C0CD65E-1E73-4898-B77C-3BA0D36E6186}" presName="rootComposite" presStyleCnt="0"/>
      <dgm:spPr/>
    </dgm:pt>
    <dgm:pt modelId="{E3DCAF1D-AEA3-4B6F-9519-9ABC165DC770}" type="pres">
      <dgm:prSet presAssocID="{7C0CD65E-1E73-4898-B77C-3BA0D36E6186}" presName="rootText" presStyleLbl="node3" presStyleIdx="1" presStyleCnt="1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279F773-1EF9-48DB-95C7-157BE47BFC25}" type="pres">
      <dgm:prSet presAssocID="{7C0CD65E-1E73-4898-B77C-3BA0D36E6186}" presName="rootConnector" presStyleLbl="node3" presStyleIdx="1" presStyleCnt="10"/>
      <dgm:spPr/>
      <dgm:t>
        <a:bodyPr/>
        <a:lstStyle/>
        <a:p>
          <a:endParaRPr lang="hu-HU"/>
        </a:p>
      </dgm:t>
    </dgm:pt>
    <dgm:pt modelId="{783F3656-7B9D-4D96-8606-3573CCE38C85}" type="pres">
      <dgm:prSet presAssocID="{7C0CD65E-1E73-4898-B77C-3BA0D36E6186}" presName="hierChild4" presStyleCnt="0"/>
      <dgm:spPr/>
    </dgm:pt>
    <dgm:pt modelId="{2441F537-38C7-4CD0-8038-44AE40FF4668}" type="pres">
      <dgm:prSet presAssocID="{7C0CD65E-1E73-4898-B77C-3BA0D36E6186}" presName="hierChild5" presStyleCnt="0"/>
      <dgm:spPr/>
    </dgm:pt>
    <dgm:pt modelId="{6FFFB530-C93A-46F1-BCD3-28A2FE47375C}" type="pres">
      <dgm:prSet presAssocID="{1A7CA485-CB20-4793-BA38-B65CD523053D}" presName="Name48" presStyleLbl="parChTrans1D3" presStyleIdx="2" presStyleCnt="10"/>
      <dgm:spPr/>
      <dgm:t>
        <a:bodyPr/>
        <a:lstStyle/>
        <a:p>
          <a:endParaRPr lang="hu-HU"/>
        </a:p>
      </dgm:t>
    </dgm:pt>
    <dgm:pt modelId="{F14631AC-8D38-48CE-8AE2-28FE4335A493}" type="pres">
      <dgm:prSet presAssocID="{A5FB37A8-781D-4011-A1F8-DD5A0C6585C1}" presName="hierRoot2" presStyleCnt="0">
        <dgm:presLayoutVars>
          <dgm:hierBranch val="init"/>
        </dgm:presLayoutVars>
      </dgm:prSet>
      <dgm:spPr/>
    </dgm:pt>
    <dgm:pt modelId="{8A91B8D0-CFE1-4932-B4F2-891D83357157}" type="pres">
      <dgm:prSet presAssocID="{A5FB37A8-781D-4011-A1F8-DD5A0C6585C1}" presName="rootComposite" presStyleCnt="0"/>
      <dgm:spPr/>
    </dgm:pt>
    <dgm:pt modelId="{C43DBCE5-71F8-4710-A182-9931E388ABB0}" type="pres">
      <dgm:prSet presAssocID="{A5FB37A8-781D-4011-A1F8-DD5A0C6585C1}" presName="rootText" presStyleLbl="node3" presStyleIdx="2" presStyleCnt="1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7472B0C-E2EA-45BE-B227-6A4AD24F41CB}" type="pres">
      <dgm:prSet presAssocID="{A5FB37A8-781D-4011-A1F8-DD5A0C6585C1}" presName="rootConnector" presStyleLbl="node3" presStyleIdx="2" presStyleCnt="10"/>
      <dgm:spPr/>
      <dgm:t>
        <a:bodyPr/>
        <a:lstStyle/>
        <a:p>
          <a:endParaRPr lang="hu-HU"/>
        </a:p>
      </dgm:t>
    </dgm:pt>
    <dgm:pt modelId="{0AD5F3A5-0072-4671-AE94-84025E3E4C6A}" type="pres">
      <dgm:prSet presAssocID="{A5FB37A8-781D-4011-A1F8-DD5A0C6585C1}" presName="hierChild4" presStyleCnt="0"/>
      <dgm:spPr/>
    </dgm:pt>
    <dgm:pt modelId="{D4232384-A785-4EA2-BB73-66144AFEDE83}" type="pres">
      <dgm:prSet presAssocID="{A5FB37A8-781D-4011-A1F8-DD5A0C6585C1}" presName="hierChild5" presStyleCnt="0"/>
      <dgm:spPr/>
    </dgm:pt>
    <dgm:pt modelId="{275D738D-483C-4694-B7BA-6B8DAF3AA3F1}" type="pres">
      <dgm:prSet presAssocID="{02D50795-2787-4ED1-A764-FC4EDBD824ED}" presName="Name48" presStyleLbl="parChTrans1D3" presStyleIdx="3" presStyleCnt="10"/>
      <dgm:spPr/>
      <dgm:t>
        <a:bodyPr/>
        <a:lstStyle/>
        <a:p>
          <a:endParaRPr lang="hu-HU"/>
        </a:p>
      </dgm:t>
    </dgm:pt>
    <dgm:pt modelId="{AFAAFB40-C118-42B9-BDD7-37B91AC5AB4F}" type="pres">
      <dgm:prSet presAssocID="{1D8A3657-D0BD-493B-8411-D554D9D80C02}" presName="hierRoot2" presStyleCnt="0">
        <dgm:presLayoutVars>
          <dgm:hierBranch val="init"/>
        </dgm:presLayoutVars>
      </dgm:prSet>
      <dgm:spPr/>
    </dgm:pt>
    <dgm:pt modelId="{4BA1A762-C50D-48AA-86EA-302ED63568B8}" type="pres">
      <dgm:prSet presAssocID="{1D8A3657-D0BD-493B-8411-D554D9D80C02}" presName="rootComposite" presStyleCnt="0"/>
      <dgm:spPr/>
    </dgm:pt>
    <dgm:pt modelId="{64E47210-5D89-4007-B085-B9D0B49143F5}" type="pres">
      <dgm:prSet presAssocID="{1D8A3657-D0BD-493B-8411-D554D9D80C02}" presName="rootText" presStyleLbl="node3" presStyleIdx="3" presStyleCnt="1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0569E10-0EEF-4007-99B7-95DF5D83357D}" type="pres">
      <dgm:prSet presAssocID="{1D8A3657-D0BD-493B-8411-D554D9D80C02}" presName="rootConnector" presStyleLbl="node3" presStyleIdx="3" presStyleCnt="10"/>
      <dgm:spPr/>
      <dgm:t>
        <a:bodyPr/>
        <a:lstStyle/>
        <a:p>
          <a:endParaRPr lang="hu-HU"/>
        </a:p>
      </dgm:t>
    </dgm:pt>
    <dgm:pt modelId="{6F9FAC04-8D71-4E52-B2E4-DD7101C1A974}" type="pres">
      <dgm:prSet presAssocID="{1D8A3657-D0BD-493B-8411-D554D9D80C02}" presName="hierChild4" presStyleCnt="0"/>
      <dgm:spPr/>
    </dgm:pt>
    <dgm:pt modelId="{27AA1A38-17BE-4511-84C7-65963BD23335}" type="pres">
      <dgm:prSet presAssocID="{1D8A3657-D0BD-493B-8411-D554D9D80C02}" presName="hierChild5" presStyleCnt="0"/>
      <dgm:spPr/>
    </dgm:pt>
    <dgm:pt modelId="{0436A58D-6715-4429-811F-7F2C46D78803}" type="pres">
      <dgm:prSet presAssocID="{ECAEE156-FDB0-4AD9-855C-6D3ECAA042D6}" presName="hierChild5" presStyleCnt="0"/>
      <dgm:spPr/>
    </dgm:pt>
    <dgm:pt modelId="{FA6812DC-3080-48E0-B7B9-3E7A6ACE6232}" type="pres">
      <dgm:prSet presAssocID="{592A2D93-5BEA-4003-8CC8-4D3D55206C5A}" presName="Name37" presStyleLbl="parChTrans1D2" presStyleIdx="1" presStyleCnt="4"/>
      <dgm:spPr/>
      <dgm:t>
        <a:bodyPr/>
        <a:lstStyle/>
        <a:p>
          <a:endParaRPr lang="hu-HU"/>
        </a:p>
      </dgm:t>
    </dgm:pt>
    <dgm:pt modelId="{7D49D138-E91A-4186-ABF5-437FE3FDA912}" type="pres">
      <dgm:prSet presAssocID="{E81D4565-4B1A-42C0-832F-4748F33B8723}" presName="hierRoot2" presStyleCnt="0">
        <dgm:presLayoutVars>
          <dgm:hierBranch val="init"/>
        </dgm:presLayoutVars>
      </dgm:prSet>
      <dgm:spPr/>
    </dgm:pt>
    <dgm:pt modelId="{0F74DA13-C8B0-4279-9959-137812FE173E}" type="pres">
      <dgm:prSet presAssocID="{E81D4565-4B1A-42C0-832F-4748F33B8723}" presName="rootComposite" presStyleCnt="0"/>
      <dgm:spPr/>
    </dgm:pt>
    <dgm:pt modelId="{8119BC72-EA25-4C01-9C10-59B3FE4F7EE2}" type="pres">
      <dgm:prSet presAssocID="{E81D4565-4B1A-42C0-832F-4748F33B872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BA3C776-BB2A-4408-8551-4C4F1EB91DC2}" type="pres">
      <dgm:prSet presAssocID="{E81D4565-4B1A-42C0-832F-4748F33B8723}" presName="rootConnector" presStyleLbl="node2" presStyleIdx="1" presStyleCnt="3"/>
      <dgm:spPr/>
      <dgm:t>
        <a:bodyPr/>
        <a:lstStyle/>
        <a:p>
          <a:endParaRPr lang="hu-HU"/>
        </a:p>
      </dgm:t>
    </dgm:pt>
    <dgm:pt modelId="{08938FE4-9483-4412-81DB-A878F6DB0943}" type="pres">
      <dgm:prSet presAssocID="{E81D4565-4B1A-42C0-832F-4748F33B8723}" presName="hierChild4" presStyleCnt="0"/>
      <dgm:spPr/>
    </dgm:pt>
    <dgm:pt modelId="{A4B90B1D-045F-4BC5-98E9-4D1A766CD1CA}" type="pres">
      <dgm:prSet presAssocID="{E81D4565-4B1A-42C0-832F-4748F33B8723}" presName="hierChild5" presStyleCnt="0"/>
      <dgm:spPr/>
    </dgm:pt>
    <dgm:pt modelId="{1E17CAE6-8542-42A9-B5AB-DEDDA05E999B}" type="pres">
      <dgm:prSet presAssocID="{1F1E120A-83F0-4B6A-8749-379BC4451F4C}" presName="Name37" presStyleLbl="parChTrans1D2" presStyleIdx="2" presStyleCnt="4"/>
      <dgm:spPr/>
      <dgm:t>
        <a:bodyPr/>
        <a:lstStyle/>
        <a:p>
          <a:endParaRPr lang="hu-HU"/>
        </a:p>
      </dgm:t>
    </dgm:pt>
    <dgm:pt modelId="{EFE731BC-D846-4E03-848B-104F3AA0202C}" type="pres">
      <dgm:prSet presAssocID="{F4E04518-C07A-4CA9-9B36-57CEA6593EEE}" presName="hierRoot2" presStyleCnt="0">
        <dgm:presLayoutVars>
          <dgm:hierBranch val="hang"/>
        </dgm:presLayoutVars>
      </dgm:prSet>
      <dgm:spPr/>
    </dgm:pt>
    <dgm:pt modelId="{81CD07B7-050A-41DE-9376-D178A2BFACCD}" type="pres">
      <dgm:prSet presAssocID="{F4E04518-C07A-4CA9-9B36-57CEA6593EEE}" presName="rootComposite" presStyleCnt="0"/>
      <dgm:spPr/>
    </dgm:pt>
    <dgm:pt modelId="{D1BACE5F-CEFF-4609-BC70-0601BDBF0D97}" type="pres">
      <dgm:prSet presAssocID="{F4E04518-C07A-4CA9-9B36-57CEA6593EEE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9D5BC71-8F25-4472-BF1B-36BBAA5D4EE3}" type="pres">
      <dgm:prSet presAssocID="{F4E04518-C07A-4CA9-9B36-57CEA6593EEE}" presName="rootConnector" presStyleLbl="node2" presStyleIdx="2" presStyleCnt="3"/>
      <dgm:spPr/>
      <dgm:t>
        <a:bodyPr/>
        <a:lstStyle/>
        <a:p>
          <a:endParaRPr lang="hu-HU"/>
        </a:p>
      </dgm:t>
    </dgm:pt>
    <dgm:pt modelId="{8046F661-AB14-4B76-92D4-FCAAC3BD94BE}" type="pres">
      <dgm:prSet presAssocID="{F4E04518-C07A-4CA9-9B36-57CEA6593EEE}" presName="hierChild4" presStyleCnt="0"/>
      <dgm:spPr/>
    </dgm:pt>
    <dgm:pt modelId="{B1E398BC-2184-4A29-9598-462E93E77E09}" type="pres">
      <dgm:prSet presAssocID="{A3876EAB-4178-4B07-AA16-EDF828C56214}" presName="Name48" presStyleLbl="parChTrans1D3" presStyleIdx="4" presStyleCnt="10"/>
      <dgm:spPr/>
      <dgm:t>
        <a:bodyPr/>
        <a:lstStyle/>
        <a:p>
          <a:endParaRPr lang="hu-HU"/>
        </a:p>
      </dgm:t>
    </dgm:pt>
    <dgm:pt modelId="{67B4704B-49FB-46D2-BA51-EFFBED67A694}" type="pres">
      <dgm:prSet presAssocID="{E9A03330-57F5-4984-96D8-18A7E0B54790}" presName="hierRoot2" presStyleCnt="0">
        <dgm:presLayoutVars>
          <dgm:hierBranch val="init"/>
        </dgm:presLayoutVars>
      </dgm:prSet>
      <dgm:spPr/>
    </dgm:pt>
    <dgm:pt modelId="{E57767FB-7E84-4B11-A521-7BA1EDA03550}" type="pres">
      <dgm:prSet presAssocID="{E9A03330-57F5-4984-96D8-18A7E0B54790}" presName="rootComposite" presStyleCnt="0"/>
      <dgm:spPr/>
    </dgm:pt>
    <dgm:pt modelId="{44B45320-09E8-462C-80BA-B83800485EB2}" type="pres">
      <dgm:prSet presAssocID="{E9A03330-57F5-4984-96D8-18A7E0B54790}" presName="rootText" presStyleLbl="node3" presStyleIdx="4" presStyleCnt="1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D22E914-C3E9-4E26-8BCF-24E5413D9FD1}" type="pres">
      <dgm:prSet presAssocID="{E9A03330-57F5-4984-96D8-18A7E0B54790}" presName="rootConnector" presStyleLbl="node3" presStyleIdx="4" presStyleCnt="10"/>
      <dgm:spPr/>
      <dgm:t>
        <a:bodyPr/>
        <a:lstStyle/>
        <a:p>
          <a:endParaRPr lang="hu-HU"/>
        </a:p>
      </dgm:t>
    </dgm:pt>
    <dgm:pt modelId="{CE9AB715-A6F2-4F25-8AB2-2860ECE75B39}" type="pres">
      <dgm:prSet presAssocID="{E9A03330-57F5-4984-96D8-18A7E0B54790}" presName="hierChild4" presStyleCnt="0"/>
      <dgm:spPr/>
    </dgm:pt>
    <dgm:pt modelId="{04C63BC2-0021-41C8-9A89-96E7F2D6E4E5}" type="pres">
      <dgm:prSet presAssocID="{E9A03330-57F5-4984-96D8-18A7E0B54790}" presName="hierChild5" presStyleCnt="0"/>
      <dgm:spPr/>
    </dgm:pt>
    <dgm:pt modelId="{C7F4EDBC-E343-407E-A3A9-E440D828CE72}" type="pres">
      <dgm:prSet presAssocID="{78B6D2A6-4CD0-4AAD-A88D-F81B759B5217}" presName="Name48" presStyleLbl="parChTrans1D3" presStyleIdx="5" presStyleCnt="10"/>
      <dgm:spPr/>
      <dgm:t>
        <a:bodyPr/>
        <a:lstStyle/>
        <a:p>
          <a:endParaRPr lang="hu-HU"/>
        </a:p>
      </dgm:t>
    </dgm:pt>
    <dgm:pt modelId="{DAD0940D-9AD7-414A-AD76-D86C68F5466F}" type="pres">
      <dgm:prSet presAssocID="{5C25B696-2A89-4BD9-B392-51E789DD5FAD}" presName="hierRoot2" presStyleCnt="0">
        <dgm:presLayoutVars>
          <dgm:hierBranch val="init"/>
        </dgm:presLayoutVars>
      </dgm:prSet>
      <dgm:spPr/>
    </dgm:pt>
    <dgm:pt modelId="{3B14E297-3A92-4791-BA11-E11D0C4ED119}" type="pres">
      <dgm:prSet presAssocID="{5C25B696-2A89-4BD9-B392-51E789DD5FAD}" presName="rootComposite" presStyleCnt="0"/>
      <dgm:spPr/>
    </dgm:pt>
    <dgm:pt modelId="{00195A7E-BEFF-430B-A8A8-6BEB2680BC09}" type="pres">
      <dgm:prSet presAssocID="{5C25B696-2A89-4BD9-B392-51E789DD5FAD}" presName="rootText" presStyleLbl="node3" presStyleIdx="5" presStyleCnt="1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BBAB6CED-5662-4EFF-B962-BC8C0886D18E}" type="pres">
      <dgm:prSet presAssocID="{5C25B696-2A89-4BD9-B392-51E789DD5FAD}" presName="rootConnector" presStyleLbl="node3" presStyleIdx="5" presStyleCnt="10"/>
      <dgm:spPr/>
      <dgm:t>
        <a:bodyPr/>
        <a:lstStyle/>
        <a:p>
          <a:endParaRPr lang="hu-HU"/>
        </a:p>
      </dgm:t>
    </dgm:pt>
    <dgm:pt modelId="{5DED22C2-3425-4EE6-83C1-3B5F30F12B0C}" type="pres">
      <dgm:prSet presAssocID="{5C25B696-2A89-4BD9-B392-51E789DD5FAD}" presName="hierChild4" presStyleCnt="0"/>
      <dgm:spPr/>
    </dgm:pt>
    <dgm:pt modelId="{3F8218AD-CB03-4179-8FA2-842A6033BB64}" type="pres">
      <dgm:prSet presAssocID="{5C25B696-2A89-4BD9-B392-51E789DD5FAD}" presName="hierChild5" presStyleCnt="0"/>
      <dgm:spPr/>
    </dgm:pt>
    <dgm:pt modelId="{34C4E6B3-FEF8-44B2-836F-BC1C6D10AA0B}" type="pres">
      <dgm:prSet presAssocID="{A571F98C-A74F-4EA6-A007-8E1BAA741E7D}" presName="Name48" presStyleLbl="parChTrans1D3" presStyleIdx="6" presStyleCnt="10"/>
      <dgm:spPr/>
      <dgm:t>
        <a:bodyPr/>
        <a:lstStyle/>
        <a:p>
          <a:endParaRPr lang="hu-HU"/>
        </a:p>
      </dgm:t>
    </dgm:pt>
    <dgm:pt modelId="{5AB80E5A-6ACE-45BD-8EC5-B653F935B7D3}" type="pres">
      <dgm:prSet presAssocID="{C8244274-2CBD-473F-AB70-F3E742432EE6}" presName="hierRoot2" presStyleCnt="0">
        <dgm:presLayoutVars>
          <dgm:hierBranch val="init"/>
        </dgm:presLayoutVars>
      </dgm:prSet>
      <dgm:spPr/>
    </dgm:pt>
    <dgm:pt modelId="{96DC4005-B957-4CAB-B758-62C210A439D1}" type="pres">
      <dgm:prSet presAssocID="{C8244274-2CBD-473F-AB70-F3E742432EE6}" presName="rootComposite" presStyleCnt="0"/>
      <dgm:spPr/>
    </dgm:pt>
    <dgm:pt modelId="{3D07D6D1-4193-4358-922D-08409C52086C}" type="pres">
      <dgm:prSet presAssocID="{C8244274-2CBD-473F-AB70-F3E742432EE6}" presName="rootText" presStyleLbl="node3" presStyleIdx="6" presStyleCnt="1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9B4F419-58CD-4087-921D-7A82E1C757B6}" type="pres">
      <dgm:prSet presAssocID="{C8244274-2CBD-473F-AB70-F3E742432EE6}" presName="rootConnector" presStyleLbl="node3" presStyleIdx="6" presStyleCnt="10"/>
      <dgm:spPr/>
      <dgm:t>
        <a:bodyPr/>
        <a:lstStyle/>
        <a:p>
          <a:endParaRPr lang="hu-HU"/>
        </a:p>
      </dgm:t>
    </dgm:pt>
    <dgm:pt modelId="{6399466E-47FA-4689-B288-F5A095617D3F}" type="pres">
      <dgm:prSet presAssocID="{C8244274-2CBD-473F-AB70-F3E742432EE6}" presName="hierChild4" presStyleCnt="0"/>
      <dgm:spPr/>
    </dgm:pt>
    <dgm:pt modelId="{8F5C89AC-F42A-49E3-AF08-53395A4B9763}" type="pres">
      <dgm:prSet presAssocID="{C8244274-2CBD-473F-AB70-F3E742432EE6}" presName="hierChild5" presStyleCnt="0"/>
      <dgm:spPr/>
    </dgm:pt>
    <dgm:pt modelId="{4D92666B-61C5-457D-B775-47B39CBC6427}" type="pres">
      <dgm:prSet presAssocID="{002E15B2-C414-4E58-A965-9B1733918023}" presName="Name48" presStyleLbl="parChTrans1D3" presStyleIdx="7" presStyleCnt="10"/>
      <dgm:spPr/>
      <dgm:t>
        <a:bodyPr/>
        <a:lstStyle/>
        <a:p>
          <a:endParaRPr lang="hu-HU"/>
        </a:p>
      </dgm:t>
    </dgm:pt>
    <dgm:pt modelId="{87BD6F79-D5D6-4009-ACFE-101ED3C02601}" type="pres">
      <dgm:prSet presAssocID="{3D6069BD-74F5-4EBD-ADA6-000305910D3A}" presName="hierRoot2" presStyleCnt="0">
        <dgm:presLayoutVars>
          <dgm:hierBranch val="init"/>
        </dgm:presLayoutVars>
      </dgm:prSet>
      <dgm:spPr/>
    </dgm:pt>
    <dgm:pt modelId="{9915CF7D-A2CC-4A5C-96EC-C6CCF3B0CD57}" type="pres">
      <dgm:prSet presAssocID="{3D6069BD-74F5-4EBD-ADA6-000305910D3A}" presName="rootComposite" presStyleCnt="0"/>
      <dgm:spPr/>
    </dgm:pt>
    <dgm:pt modelId="{BF2E8312-C520-4CA9-B3F7-79ED1C74EE06}" type="pres">
      <dgm:prSet presAssocID="{3D6069BD-74F5-4EBD-ADA6-000305910D3A}" presName="rootText" presStyleLbl="node3" presStyleIdx="7" presStyleCnt="1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2C9C654-ECED-4CE8-8858-9874C9004640}" type="pres">
      <dgm:prSet presAssocID="{3D6069BD-74F5-4EBD-ADA6-000305910D3A}" presName="rootConnector" presStyleLbl="node3" presStyleIdx="7" presStyleCnt="10"/>
      <dgm:spPr/>
      <dgm:t>
        <a:bodyPr/>
        <a:lstStyle/>
        <a:p>
          <a:endParaRPr lang="hu-HU"/>
        </a:p>
      </dgm:t>
    </dgm:pt>
    <dgm:pt modelId="{1D6F13DD-2D22-4A31-8B8E-026EA2F4A29B}" type="pres">
      <dgm:prSet presAssocID="{3D6069BD-74F5-4EBD-ADA6-000305910D3A}" presName="hierChild4" presStyleCnt="0"/>
      <dgm:spPr/>
    </dgm:pt>
    <dgm:pt modelId="{8EAB2D61-4C05-4ACF-9D00-87898C691406}" type="pres">
      <dgm:prSet presAssocID="{3D6069BD-74F5-4EBD-ADA6-000305910D3A}" presName="hierChild5" presStyleCnt="0"/>
      <dgm:spPr/>
    </dgm:pt>
    <dgm:pt modelId="{28B752DE-8942-470B-9270-B9C6D2B00204}" type="pres">
      <dgm:prSet presAssocID="{06230A3B-1EEA-4B69-B5AC-22F52FD93EB7}" presName="Name48" presStyleLbl="parChTrans1D3" presStyleIdx="8" presStyleCnt="10"/>
      <dgm:spPr/>
      <dgm:t>
        <a:bodyPr/>
        <a:lstStyle/>
        <a:p>
          <a:endParaRPr lang="hu-HU"/>
        </a:p>
      </dgm:t>
    </dgm:pt>
    <dgm:pt modelId="{A57210EB-5395-4DED-9BE3-C074A1509C53}" type="pres">
      <dgm:prSet presAssocID="{915A25C8-A957-4113-A22D-D6EB3546B1CD}" presName="hierRoot2" presStyleCnt="0">
        <dgm:presLayoutVars>
          <dgm:hierBranch val="init"/>
        </dgm:presLayoutVars>
      </dgm:prSet>
      <dgm:spPr/>
    </dgm:pt>
    <dgm:pt modelId="{BDBEDE85-62D4-42F2-BE74-4E53EC12988D}" type="pres">
      <dgm:prSet presAssocID="{915A25C8-A957-4113-A22D-D6EB3546B1CD}" presName="rootComposite" presStyleCnt="0"/>
      <dgm:spPr/>
    </dgm:pt>
    <dgm:pt modelId="{59529C96-79CE-4C46-9FA9-3CB7BB5FB164}" type="pres">
      <dgm:prSet presAssocID="{915A25C8-A957-4113-A22D-D6EB3546B1CD}" presName="rootText" presStyleLbl="node3" presStyleIdx="8" presStyleCnt="1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CCE0B97-7D47-4D9B-BE0C-CF0B3BBD5573}" type="pres">
      <dgm:prSet presAssocID="{915A25C8-A957-4113-A22D-D6EB3546B1CD}" presName="rootConnector" presStyleLbl="node3" presStyleIdx="8" presStyleCnt="10"/>
      <dgm:spPr/>
      <dgm:t>
        <a:bodyPr/>
        <a:lstStyle/>
        <a:p>
          <a:endParaRPr lang="hu-HU"/>
        </a:p>
      </dgm:t>
    </dgm:pt>
    <dgm:pt modelId="{FC20814B-BAAD-4A27-94F6-F9C33CC0482B}" type="pres">
      <dgm:prSet presAssocID="{915A25C8-A957-4113-A22D-D6EB3546B1CD}" presName="hierChild4" presStyleCnt="0"/>
      <dgm:spPr/>
    </dgm:pt>
    <dgm:pt modelId="{E156AD09-CC7C-476F-B43B-63ED90D0ADF3}" type="pres">
      <dgm:prSet presAssocID="{915A25C8-A957-4113-A22D-D6EB3546B1CD}" presName="hierChild5" presStyleCnt="0"/>
      <dgm:spPr/>
    </dgm:pt>
    <dgm:pt modelId="{0E5E4163-AB2F-46D2-82E4-376DFDBA2839}" type="pres">
      <dgm:prSet presAssocID="{2CE8B89C-D7BC-442E-B601-EBB00FB7B018}" presName="Name48" presStyleLbl="parChTrans1D3" presStyleIdx="9" presStyleCnt="10"/>
      <dgm:spPr/>
      <dgm:t>
        <a:bodyPr/>
        <a:lstStyle/>
        <a:p>
          <a:endParaRPr lang="hu-HU"/>
        </a:p>
      </dgm:t>
    </dgm:pt>
    <dgm:pt modelId="{A6BBAFA1-0CEB-4116-BCD2-6D508EABB60C}" type="pres">
      <dgm:prSet presAssocID="{58C8BC0F-0D60-460A-A360-0C7B6D3C6298}" presName="hierRoot2" presStyleCnt="0">
        <dgm:presLayoutVars>
          <dgm:hierBranch val="init"/>
        </dgm:presLayoutVars>
      </dgm:prSet>
      <dgm:spPr/>
    </dgm:pt>
    <dgm:pt modelId="{64402625-451D-47F8-80D3-AC682B45DFFE}" type="pres">
      <dgm:prSet presAssocID="{58C8BC0F-0D60-460A-A360-0C7B6D3C6298}" presName="rootComposite" presStyleCnt="0"/>
      <dgm:spPr/>
    </dgm:pt>
    <dgm:pt modelId="{CFC433D5-314E-4E81-8F1C-F15E52186734}" type="pres">
      <dgm:prSet presAssocID="{58C8BC0F-0D60-460A-A360-0C7B6D3C6298}" presName="rootText" presStyleLbl="node3" presStyleIdx="9" presStyleCnt="1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5F84065-9902-4D54-955F-B106284BF14B}" type="pres">
      <dgm:prSet presAssocID="{58C8BC0F-0D60-460A-A360-0C7B6D3C6298}" presName="rootConnector" presStyleLbl="node3" presStyleIdx="9" presStyleCnt="10"/>
      <dgm:spPr/>
      <dgm:t>
        <a:bodyPr/>
        <a:lstStyle/>
        <a:p>
          <a:endParaRPr lang="hu-HU"/>
        </a:p>
      </dgm:t>
    </dgm:pt>
    <dgm:pt modelId="{975BAEEB-60CC-430A-9AD7-573F35037B9E}" type="pres">
      <dgm:prSet presAssocID="{58C8BC0F-0D60-460A-A360-0C7B6D3C6298}" presName="hierChild4" presStyleCnt="0"/>
      <dgm:spPr/>
    </dgm:pt>
    <dgm:pt modelId="{0E6BAB5B-1535-49C5-922A-E6D6ED34BC21}" type="pres">
      <dgm:prSet presAssocID="{58C8BC0F-0D60-460A-A360-0C7B6D3C6298}" presName="hierChild5" presStyleCnt="0"/>
      <dgm:spPr/>
    </dgm:pt>
    <dgm:pt modelId="{8907ABC6-C97B-4C26-8D18-2F6A0990C595}" type="pres">
      <dgm:prSet presAssocID="{F4E04518-C07A-4CA9-9B36-57CEA6593EEE}" presName="hierChild5" presStyleCnt="0"/>
      <dgm:spPr/>
    </dgm:pt>
    <dgm:pt modelId="{EDC1D31F-86DD-451D-B9C3-465F2BF9D6EB}" type="pres">
      <dgm:prSet presAssocID="{2D9988D0-F2F1-45FB-84BD-884D08D9E107}" presName="hierChild3" presStyleCnt="0"/>
      <dgm:spPr/>
    </dgm:pt>
    <dgm:pt modelId="{B8F97967-B74F-48A0-AEA6-F56F88177D4A}" type="pres">
      <dgm:prSet presAssocID="{A7901C12-773D-4E5A-B8CA-D6F5EA79106A}" presName="Name111" presStyleLbl="parChTrans1D2" presStyleIdx="3" presStyleCnt="4"/>
      <dgm:spPr/>
      <dgm:t>
        <a:bodyPr/>
        <a:lstStyle/>
        <a:p>
          <a:endParaRPr lang="hu-HU"/>
        </a:p>
      </dgm:t>
    </dgm:pt>
    <dgm:pt modelId="{38B88B00-32A4-4A22-BCD1-E633B7941147}" type="pres">
      <dgm:prSet presAssocID="{D4EA3A58-0D54-440A-9C3B-DCECAF85F781}" presName="hierRoot3" presStyleCnt="0">
        <dgm:presLayoutVars>
          <dgm:hierBranch val="init"/>
        </dgm:presLayoutVars>
      </dgm:prSet>
      <dgm:spPr/>
    </dgm:pt>
    <dgm:pt modelId="{5FA742AF-F64E-4A3C-BB48-BD15637D145D}" type="pres">
      <dgm:prSet presAssocID="{D4EA3A58-0D54-440A-9C3B-DCECAF85F781}" presName="rootComposite3" presStyleCnt="0"/>
      <dgm:spPr/>
    </dgm:pt>
    <dgm:pt modelId="{8C55BA77-1B73-4EB7-A86B-8BDC53CC7881}" type="pres">
      <dgm:prSet presAssocID="{D4EA3A58-0D54-440A-9C3B-DCECAF85F781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E003073-ECCF-4595-9142-FE5FDF022F50}" type="pres">
      <dgm:prSet presAssocID="{D4EA3A58-0D54-440A-9C3B-DCECAF85F781}" presName="rootConnector3" presStyleLbl="asst1" presStyleIdx="0" presStyleCnt="1"/>
      <dgm:spPr/>
      <dgm:t>
        <a:bodyPr/>
        <a:lstStyle/>
        <a:p>
          <a:endParaRPr lang="hu-HU"/>
        </a:p>
      </dgm:t>
    </dgm:pt>
    <dgm:pt modelId="{6C2EDB41-01B2-4BFC-9697-312AE2357051}" type="pres">
      <dgm:prSet presAssocID="{D4EA3A58-0D54-440A-9C3B-DCECAF85F781}" presName="hierChild6" presStyleCnt="0"/>
      <dgm:spPr/>
    </dgm:pt>
    <dgm:pt modelId="{CCDEF788-0399-43E0-9437-2BA758228343}" type="pres">
      <dgm:prSet presAssocID="{D4EA3A58-0D54-440A-9C3B-DCECAF85F781}" presName="hierChild7" presStyleCnt="0"/>
      <dgm:spPr/>
    </dgm:pt>
  </dgm:ptLst>
  <dgm:cxnLst>
    <dgm:cxn modelId="{FCB565F4-B62A-405D-B3F7-7D844B5F46E1}" srcId="{ECAEE156-FDB0-4AD9-855C-6D3ECAA042D6}" destId="{7C0CD65E-1E73-4898-B77C-3BA0D36E6186}" srcOrd="1" destOrd="0" parTransId="{940408D7-C714-44D7-9B88-8A9F027CBD2C}" sibTransId="{D1A21AD7-2D25-418B-A28C-CE0347E54746}"/>
    <dgm:cxn modelId="{D65A9C67-2906-440A-8254-5C9F16704336}" type="presOf" srcId="{7C0CD65E-1E73-4898-B77C-3BA0D36E6186}" destId="{7279F773-1EF9-48DB-95C7-157BE47BFC25}" srcOrd="1" destOrd="0" presId="urn:microsoft.com/office/officeart/2005/8/layout/orgChart1"/>
    <dgm:cxn modelId="{E943A9F8-4F0C-4BA0-8D75-9BCDD62A0928}" type="presOf" srcId="{E81D4565-4B1A-42C0-832F-4748F33B8723}" destId="{8119BC72-EA25-4C01-9C10-59B3FE4F7EE2}" srcOrd="0" destOrd="0" presId="urn:microsoft.com/office/officeart/2005/8/layout/orgChart1"/>
    <dgm:cxn modelId="{F378CBC4-5EE7-4AA9-818F-27A3AE5BA2BF}" type="presOf" srcId="{E9A03330-57F5-4984-96D8-18A7E0B54790}" destId="{44B45320-09E8-462C-80BA-B83800485EB2}" srcOrd="0" destOrd="0" presId="urn:microsoft.com/office/officeart/2005/8/layout/orgChart1"/>
    <dgm:cxn modelId="{E56C1B29-0E9F-49EA-8E1D-20092E629173}" srcId="{2D9988D0-F2F1-45FB-84BD-884D08D9E107}" destId="{E81D4565-4B1A-42C0-832F-4748F33B8723}" srcOrd="1" destOrd="0" parTransId="{592A2D93-5BEA-4003-8CC8-4D3D55206C5A}" sibTransId="{B0675A7C-7F5E-490A-AA26-416AF40DEE64}"/>
    <dgm:cxn modelId="{35052489-3BE9-4415-991F-BD8D65C96B24}" type="presOf" srcId="{3D6069BD-74F5-4EBD-ADA6-000305910D3A}" destId="{12C9C654-ECED-4CE8-8858-9874C9004640}" srcOrd="1" destOrd="0" presId="urn:microsoft.com/office/officeart/2005/8/layout/orgChart1"/>
    <dgm:cxn modelId="{298A7FD7-7FD6-4F7F-A9EC-83F19CF2FA31}" type="presOf" srcId="{58C8BC0F-0D60-460A-A360-0C7B6D3C6298}" destId="{05F84065-9902-4D54-955F-B106284BF14B}" srcOrd="1" destOrd="0" presId="urn:microsoft.com/office/officeart/2005/8/layout/orgChart1"/>
    <dgm:cxn modelId="{858C4CF0-DEB5-4E87-A040-50405F2E2E5B}" type="presOf" srcId="{002E15B2-C414-4E58-A965-9B1733918023}" destId="{4D92666B-61C5-457D-B775-47B39CBC6427}" srcOrd="0" destOrd="0" presId="urn:microsoft.com/office/officeart/2005/8/layout/orgChart1"/>
    <dgm:cxn modelId="{6BEEDCC3-ACD4-4FE3-9DEF-C53D7C407D11}" type="presOf" srcId="{A5FB37A8-781D-4011-A1F8-DD5A0C6585C1}" destId="{C43DBCE5-71F8-4710-A182-9931E388ABB0}" srcOrd="0" destOrd="0" presId="urn:microsoft.com/office/officeart/2005/8/layout/orgChart1"/>
    <dgm:cxn modelId="{014554B6-D106-42B6-A208-4C068AA038CB}" type="presOf" srcId="{ECAEE156-FDB0-4AD9-855C-6D3ECAA042D6}" destId="{E93DCCD0-E4E8-440F-A705-9EBD93539A4A}" srcOrd="0" destOrd="0" presId="urn:microsoft.com/office/officeart/2005/8/layout/orgChart1"/>
    <dgm:cxn modelId="{FA98FBC7-37F6-4308-9FD8-B3FAA89BDDA7}" srcId="{2D9988D0-F2F1-45FB-84BD-884D08D9E107}" destId="{ECAEE156-FDB0-4AD9-855C-6D3ECAA042D6}" srcOrd="0" destOrd="0" parTransId="{0BE607E9-B21C-49B0-A9D9-7B663396511A}" sibTransId="{6CE2D08C-EDB7-4AAF-8FE8-EBACFDAFBA0F}"/>
    <dgm:cxn modelId="{D1ACF886-F4FD-47E4-B0BE-AE2849A5A663}" srcId="{F4E04518-C07A-4CA9-9B36-57CEA6593EEE}" destId="{915A25C8-A957-4113-A22D-D6EB3546B1CD}" srcOrd="4" destOrd="0" parTransId="{06230A3B-1EEA-4B69-B5AC-22F52FD93EB7}" sibTransId="{F350A7B8-766B-4601-B6B0-5B344BBF1A80}"/>
    <dgm:cxn modelId="{D1304814-8A22-44E9-AF6D-F29C51038CC8}" srcId="{2D9988D0-F2F1-45FB-84BD-884D08D9E107}" destId="{F4E04518-C07A-4CA9-9B36-57CEA6593EEE}" srcOrd="2" destOrd="0" parTransId="{1F1E120A-83F0-4B6A-8749-379BC4451F4C}" sibTransId="{0E8F799E-E20C-4994-8753-5B9B4F71026B}"/>
    <dgm:cxn modelId="{E4DFF577-7454-49B7-B3B8-18135F289A83}" type="presOf" srcId="{1F1E120A-83F0-4B6A-8749-379BC4451F4C}" destId="{1E17CAE6-8542-42A9-B5AB-DEDDA05E999B}" srcOrd="0" destOrd="0" presId="urn:microsoft.com/office/officeart/2005/8/layout/orgChart1"/>
    <dgm:cxn modelId="{59631086-D33F-4039-8E08-723965D3632E}" type="presOf" srcId="{2D9988D0-F2F1-45FB-84BD-884D08D9E107}" destId="{88511F84-5EE1-4725-B45D-C29D19E918CF}" srcOrd="0" destOrd="0" presId="urn:microsoft.com/office/officeart/2005/8/layout/orgChart1"/>
    <dgm:cxn modelId="{7D2408BA-0D87-419D-A513-C20A6B8DDD3B}" srcId="{FF9C4120-C786-4E76-9EDF-6BF876C594CF}" destId="{2D9988D0-F2F1-45FB-84BD-884D08D9E107}" srcOrd="0" destOrd="0" parTransId="{81118125-5817-4958-8605-B89917D5B83F}" sibTransId="{FB7ACCEA-C774-4481-85BE-B342DAD51AEF}"/>
    <dgm:cxn modelId="{B1732F36-B01A-4ED3-BFB8-F8BB406AA68D}" type="presOf" srcId="{E81D4565-4B1A-42C0-832F-4748F33B8723}" destId="{CBA3C776-BB2A-4408-8551-4C4F1EB91DC2}" srcOrd="1" destOrd="0" presId="urn:microsoft.com/office/officeart/2005/8/layout/orgChart1"/>
    <dgm:cxn modelId="{E40F8797-82B9-49F3-AEE9-4DDA31D3CA85}" type="presOf" srcId="{915A25C8-A957-4113-A22D-D6EB3546B1CD}" destId="{59529C96-79CE-4C46-9FA9-3CB7BB5FB164}" srcOrd="0" destOrd="0" presId="urn:microsoft.com/office/officeart/2005/8/layout/orgChart1"/>
    <dgm:cxn modelId="{1C414931-8B06-46F6-B917-71F7C9DB11A4}" srcId="{F4E04518-C07A-4CA9-9B36-57CEA6593EEE}" destId="{3D6069BD-74F5-4EBD-ADA6-000305910D3A}" srcOrd="3" destOrd="0" parTransId="{002E15B2-C414-4E58-A965-9B1733918023}" sibTransId="{25879273-5609-4E63-81D1-38462A0D1961}"/>
    <dgm:cxn modelId="{DFAF377B-BBEE-4464-AF33-6B202FDA4FBF}" type="presOf" srcId="{06230A3B-1EEA-4B69-B5AC-22F52FD93EB7}" destId="{28B752DE-8942-470B-9270-B9C6D2B00204}" srcOrd="0" destOrd="0" presId="urn:microsoft.com/office/officeart/2005/8/layout/orgChart1"/>
    <dgm:cxn modelId="{2F2A845F-AC41-49A0-AD21-C99BE09D32DC}" type="presOf" srcId="{F4E04518-C07A-4CA9-9B36-57CEA6593EEE}" destId="{C9D5BC71-8F25-4472-BF1B-36BBAA5D4EE3}" srcOrd="1" destOrd="0" presId="urn:microsoft.com/office/officeart/2005/8/layout/orgChart1"/>
    <dgm:cxn modelId="{B0514FA4-E2E3-4BD9-8482-889C44809F31}" type="presOf" srcId="{940408D7-C714-44D7-9B88-8A9F027CBD2C}" destId="{7A2A5B07-8C93-436E-811A-8876F5146A68}" srcOrd="0" destOrd="0" presId="urn:microsoft.com/office/officeart/2005/8/layout/orgChart1"/>
    <dgm:cxn modelId="{96C35876-C812-4F30-AC63-204E0FF5F5A7}" type="presOf" srcId="{915A25C8-A957-4113-A22D-D6EB3546B1CD}" destId="{ACCE0B97-7D47-4D9B-BE0C-CF0B3BBD5573}" srcOrd="1" destOrd="0" presId="urn:microsoft.com/office/officeart/2005/8/layout/orgChart1"/>
    <dgm:cxn modelId="{DD74B9E5-BC88-4504-B874-5131A238AA1C}" type="presOf" srcId="{404C71AA-4B18-47DB-953F-80AC8DD04D54}" destId="{0F5ADEBF-F91D-48F8-A1E3-01DDF375C470}" srcOrd="0" destOrd="0" presId="urn:microsoft.com/office/officeart/2005/8/layout/orgChart1"/>
    <dgm:cxn modelId="{C4F4C7A0-EA22-45BD-A480-A4D5BDDE4B40}" type="presOf" srcId="{1D8A3657-D0BD-493B-8411-D554D9D80C02}" destId="{64E47210-5D89-4007-B085-B9D0B49143F5}" srcOrd="0" destOrd="0" presId="urn:microsoft.com/office/officeart/2005/8/layout/orgChart1"/>
    <dgm:cxn modelId="{E41474FE-ACD2-4202-AF8B-011E1833E424}" type="presOf" srcId="{2D9988D0-F2F1-45FB-84BD-884D08D9E107}" destId="{8D474FC9-E162-47E5-A1A9-E84A28236FCB}" srcOrd="1" destOrd="0" presId="urn:microsoft.com/office/officeart/2005/8/layout/orgChart1"/>
    <dgm:cxn modelId="{66C84CB0-7D08-4051-86F7-6A4738A5FD1A}" srcId="{ECAEE156-FDB0-4AD9-855C-6D3ECAA042D6}" destId="{404C71AA-4B18-47DB-953F-80AC8DD04D54}" srcOrd="0" destOrd="0" parTransId="{84CE6F70-11A8-496E-B3B7-B137795CA3B1}" sibTransId="{7506BF14-8D32-4F25-BBE4-089A3E0EF1C6}"/>
    <dgm:cxn modelId="{B51193AD-7F3F-4441-94F9-EF54F2F3EB4D}" type="presOf" srcId="{84CE6F70-11A8-496E-B3B7-B137795CA3B1}" destId="{6474A0E1-0254-423D-9DA4-BAA3A315C5E9}" srcOrd="0" destOrd="0" presId="urn:microsoft.com/office/officeart/2005/8/layout/orgChart1"/>
    <dgm:cxn modelId="{787D1402-D090-4172-B1DB-1B9134310A96}" srcId="{2D9988D0-F2F1-45FB-84BD-884D08D9E107}" destId="{D4EA3A58-0D54-440A-9C3B-DCECAF85F781}" srcOrd="3" destOrd="0" parTransId="{A7901C12-773D-4E5A-B8CA-D6F5EA79106A}" sibTransId="{8A028B81-7EE0-4E26-970B-FA8B4F70F5CE}"/>
    <dgm:cxn modelId="{4FB1BA09-61EA-4CD7-A6BA-9EED1F703EB9}" srcId="{F4E04518-C07A-4CA9-9B36-57CEA6593EEE}" destId="{C8244274-2CBD-473F-AB70-F3E742432EE6}" srcOrd="2" destOrd="0" parTransId="{A571F98C-A74F-4EA6-A007-8E1BAA741E7D}" sibTransId="{33B7ECF2-8480-43D9-9FC5-7D83B9CA3281}"/>
    <dgm:cxn modelId="{04763ECA-C42C-44AF-88CC-1147F89B9456}" type="presOf" srcId="{5C25B696-2A89-4BD9-B392-51E789DD5FAD}" destId="{00195A7E-BEFF-430B-A8A8-6BEB2680BC09}" srcOrd="0" destOrd="0" presId="urn:microsoft.com/office/officeart/2005/8/layout/orgChart1"/>
    <dgm:cxn modelId="{789622D0-E2EC-4598-99F3-FE87F56A32EA}" type="presOf" srcId="{3D6069BD-74F5-4EBD-ADA6-000305910D3A}" destId="{BF2E8312-C520-4CA9-B3F7-79ED1C74EE06}" srcOrd="0" destOrd="0" presId="urn:microsoft.com/office/officeart/2005/8/layout/orgChart1"/>
    <dgm:cxn modelId="{13F0CC77-52A2-4CDC-A0E5-A98BE59A574D}" srcId="{ECAEE156-FDB0-4AD9-855C-6D3ECAA042D6}" destId="{1D8A3657-D0BD-493B-8411-D554D9D80C02}" srcOrd="3" destOrd="0" parTransId="{02D50795-2787-4ED1-A764-FC4EDBD824ED}" sibTransId="{E39AB2C4-485F-4AAF-A38B-6F1B1B170489}"/>
    <dgm:cxn modelId="{D2C9D220-3DDA-4856-9280-28CF90D33202}" type="presOf" srcId="{1A7CA485-CB20-4793-BA38-B65CD523053D}" destId="{6FFFB530-C93A-46F1-BCD3-28A2FE47375C}" srcOrd="0" destOrd="0" presId="urn:microsoft.com/office/officeart/2005/8/layout/orgChart1"/>
    <dgm:cxn modelId="{F6FA7CF0-8894-4CFE-9A5C-2B04393D7014}" type="presOf" srcId="{592A2D93-5BEA-4003-8CC8-4D3D55206C5A}" destId="{FA6812DC-3080-48E0-B7B9-3E7A6ACE6232}" srcOrd="0" destOrd="0" presId="urn:microsoft.com/office/officeart/2005/8/layout/orgChart1"/>
    <dgm:cxn modelId="{F9B682DB-A8D0-4362-AA6E-92ACCDBDDA0E}" type="presOf" srcId="{A3876EAB-4178-4B07-AA16-EDF828C56214}" destId="{B1E398BC-2184-4A29-9598-462E93E77E09}" srcOrd="0" destOrd="0" presId="urn:microsoft.com/office/officeart/2005/8/layout/orgChart1"/>
    <dgm:cxn modelId="{ED0C5B2E-0107-420B-8FE6-52270EA09E73}" type="presOf" srcId="{A5FB37A8-781D-4011-A1F8-DD5A0C6585C1}" destId="{67472B0C-E2EA-45BE-B227-6A4AD24F41CB}" srcOrd="1" destOrd="0" presId="urn:microsoft.com/office/officeart/2005/8/layout/orgChart1"/>
    <dgm:cxn modelId="{2FB990FD-1B90-49E3-B20A-E6262B632502}" srcId="{F4E04518-C07A-4CA9-9B36-57CEA6593EEE}" destId="{E9A03330-57F5-4984-96D8-18A7E0B54790}" srcOrd="0" destOrd="0" parTransId="{A3876EAB-4178-4B07-AA16-EDF828C56214}" sibTransId="{40DDFE1F-9D9C-440C-89D2-FFC5296A12D1}"/>
    <dgm:cxn modelId="{BE435832-A491-446A-B2CB-6F3592442A23}" type="presOf" srcId="{E9A03330-57F5-4984-96D8-18A7E0B54790}" destId="{7D22E914-C3E9-4E26-8BCF-24E5413D9FD1}" srcOrd="1" destOrd="0" presId="urn:microsoft.com/office/officeart/2005/8/layout/orgChart1"/>
    <dgm:cxn modelId="{8A2CE9C4-CCA7-424F-A6B1-DBFD96E02976}" type="presOf" srcId="{78B6D2A6-4CD0-4AAD-A88D-F81B759B5217}" destId="{C7F4EDBC-E343-407E-A3A9-E440D828CE72}" srcOrd="0" destOrd="0" presId="urn:microsoft.com/office/officeart/2005/8/layout/orgChart1"/>
    <dgm:cxn modelId="{8D95EB76-BA7C-4CCF-9B63-7AC5AB66EE47}" type="presOf" srcId="{404C71AA-4B18-47DB-953F-80AC8DD04D54}" destId="{D80AF234-01B9-4C82-B00B-01973C6D4414}" srcOrd="1" destOrd="0" presId="urn:microsoft.com/office/officeart/2005/8/layout/orgChart1"/>
    <dgm:cxn modelId="{2122E8B2-F4CA-473A-AE11-14CEFF77AC43}" type="presOf" srcId="{ECAEE156-FDB0-4AD9-855C-6D3ECAA042D6}" destId="{5F459047-3675-41C5-9FD2-BFC961FCEBE5}" srcOrd="1" destOrd="0" presId="urn:microsoft.com/office/officeart/2005/8/layout/orgChart1"/>
    <dgm:cxn modelId="{1701C654-09CB-4869-94FF-96529F02D9B2}" srcId="{F4E04518-C07A-4CA9-9B36-57CEA6593EEE}" destId="{58C8BC0F-0D60-460A-A360-0C7B6D3C6298}" srcOrd="5" destOrd="0" parTransId="{2CE8B89C-D7BC-442E-B601-EBB00FB7B018}" sibTransId="{EE8165A1-E558-43F7-9313-05CC19CB1A46}"/>
    <dgm:cxn modelId="{C59A7B74-E523-492E-85CF-56715B38A37A}" type="presOf" srcId="{FF9C4120-C786-4E76-9EDF-6BF876C594CF}" destId="{6157B805-7F57-4575-A7A2-BB70EDE0E016}" srcOrd="0" destOrd="0" presId="urn:microsoft.com/office/officeart/2005/8/layout/orgChart1"/>
    <dgm:cxn modelId="{67B9E786-87AA-4D19-B647-987DC5C0801C}" type="presOf" srcId="{C8244274-2CBD-473F-AB70-F3E742432EE6}" destId="{79B4F419-58CD-4087-921D-7A82E1C757B6}" srcOrd="1" destOrd="0" presId="urn:microsoft.com/office/officeart/2005/8/layout/orgChart1"/>
    <dgm:cxn modelId="{9D4FB2CA-5DD4-4CC9-91FF-E14CC596195A}" srcId="{ECAEE156-FDB0-4AD9-855C-6D3ECAA042D6}" destId="{A5FB37A8-781D-4011-A1F8-DD5A0C6585C1}" srcOrd="2" destOrd="0" parTransId="{1A7CA485-CB20-4793-BA38-B65CD523053D}" sibTransId="{54EBE0FC-D55E-4F31-88C8-3EED927713B5}"/>
    <dgm:cxn modelId="{45311CC1-CEA5-44E0-87D7-1FE967CCA198}" type="presOf" srcId="{D4EA3A58-0D54-440A-9C3B-DCECAF85F781}" destId="{8C55BA77-1B73-4EB7-A86B-8BDC53CC7881}" srcOrd="0" destOrd="0" presId="urn:microsoft.com/office/officeart/2005/8/layout/orgChart1"/>
    <dgm:cxn modelId="{A4159B84-0B30-48EC-B87A-8A6ACA0D9F35}" type="presOf" srcId="{7C0CD65E-1E73-4898-B77C-3BA0D36E6186}" destId="{E3DCAF1D-AEA3-4B6F-9519-9ABC165DC770}" srcOrd="0" destOrd="0" presId="urn:microsoft.com/office/officeart/2005/8/layout/orgChart1"/>
    <dgm:cxn modelId="{8C5CF068-5B92-4E49-A50D-CD047CCDD0C8}" type="presOf" srcId="{2CE8B89C-D7BC-442E-B601-EBB00FB7B018}" destId="{0E5E4163-AB2F-46D2-82E4-376DFDBA2839}" srcOrd="0" destOrd="0" presId="urn:microsoft.com/office/officeart/2005/8/layout/orgChart1"/>
    <dgm:cxn modelId="{D826B975-615C-4700-8F0D-A76D62DF00F5}" type="presOf" srcId="{D4EA3A58-0D54-440A-9C3B-DCECAF85F781}" destId="{5E003073-ECCF-4595-9142-FE5FDF022F50}" srcOrd="1" destOrd="0" presId="urn:microsoft.com/office/officeart/2005/8/layout/orgChart1"/>
    <dgm:cxn modelId="{560071A7-62AF-4733-B9D7-760858ED9371}" type="presOf" srcId="{A571F98C-A74F-4EA6-A007-8E1BAA741E7D}" destId="{34C4E6B3-FEF8-44B2-836F-BC1C6D10AA0B}" srcOrd="0" destOrd="0" presId="urn:microsoft.com/office/officeart/2005/8/layout/orgChart1"/>
    <dgm:cxn modelId="{48222EA7-D113-4D34-B8C7-97D4F4B83EF6}" type="presOf" srcId="{58C8BC0F-0D60-460A-A360-0C7B6D3C6298}" destId="{CFC433D5-314E-4E81-8F1C-F15E52186734}" srcOrd="0" destOrd="0" presId="urn:microsoft.com/office/officeart/2005/8/layout/orgChart1"/>
    <dgm:cxn modelId="{BE015B22-34B8-4761-846C-EAF33F486D9C}" type="presOf" srcId="{F4E04518-C07A-4CA9-9B36-57CEA6593EEE}" destId="{D1BACE5F-CEFF-4609-BC70-0601BDBF0D97}" srcOrd="0" destOrd="0" presId="urn:microsoft.com/office/officeart/2005/8/layout/orgChart1"/>
    <dgm:cxn modelId="{E541BBDD-73CE-419D-B3B8-567B41709DAE}" type="presOf" srcId="{A7901C12-773D-4E5A-B8CA-D6F5EA79106A}" destId="{B8F97967-B74F-48A0-AEA6-F56F88177D4A}" srcOrd="0" destOrd="0" presId="urn:microsoft.com/office/officeart/2005/8/layout/orgChart1"/>
    <dgm:cxn modelId="{A4F20A3C-E7DB-4346-8CBE-1375016C7248}" type="presOf" srcId="{1D8A3657-D0BD-493B-8411-D554D9D80C02}" destId="{10569E10-0EEF-4007-99B7-95DF5D83357D}" srcOrd="1" destOrd="0" presId="urn:microsoft.com/office/officeart/2005/8/layout/orgChart1"/>
    <dgm:cxn modelId="{83A283FA-9E37-49DC-8F24-F09F75EBC038}" type="presOf" srcId="{02D50795-2787-4ED1-A764-FC4EDBD824ED}" destId="{275D738D-483C-4694-B7BA-6B8DAF3AA3F1}" srcOrd="0" destOrd="0" presId="urn:microsoft.com/office/officeart/2005/8/layout/orgChart1"/>
    <dgm:cxn modelId="{5A1D6FC8-6BC0-464A-86B2-9A41DE4DCD0C}" type="presOf" srcId="{C8244274-2CBD-473F-AB70-F3E742432EE6}" destId="{3D07D6D1-4193-4358-922D-08409C52086C}" srcOrd="0" destOrd="0" presId="urn:microsoft.com/office/officeart/2005/8/layout/orgChart1"/>
    <dgm:cxn modelId="{7CF817AA-A0E2-40B2-9817-5A1E111F605F}" type="presOf" srcId="{0BE607E9-B21C-49B0-A9D9-7B663396511A}" destId="{70BA2E04-ED5B-4A0D-B10A-6390CA01C9E1}" srcOrd="0" destOrd="0" presId="urn:microsoft.com/office/officeart/2005/8/layout/orgChart1"/>
    <dgm:cxn modelId="{1EECD980-AB7C-4A78-B816-EFEB0123C354}" type="presOf" srcId="{5C25B696-2A89-4BD9-B392-51E789DD5FAD}" destId="{BBAB6CED-5662-4EFF-B962-BC8C0886D18E}" srcOrd="1" destOrd="0" presId="urn:microsoft.com/office/officeart/2005/8/layout/orgChart1"/>
    <dgm:cxn modelId="{6676CD12-7418-4A48-BFC2-E96B12C2F57F}" srcId="{F4E04518-C07A-4CA9-9B36-57CEA6593EEE}" destId="{5C25B696-2A89-4BD9-B392-51E789DD5FAD}" srcOrd="1" destOrd="0" parTransId="{78B6D2A6-4CD0-4AAD-A88D-F81B759B5217}" sibTransId="{E05B4ADA-8D04-4EC2-86AC-E48A556D8D8E}"/>
    <dgm:cxn modelId="{C5B0741B-A763-4D55-963E-5A63B0BF7F37}" type="presParOf" srcId="{6157B805-7F57-4575-A7A2-BB70EDE0E016}" destId="{D6CBA488-4A0D-4AD8-B14B-F60A92162852}" srcOrd="0" destOrd="0" presId="urn:microsoft.com/office/officeart/2005/8/layout/orgChart1"/>
    <dgm:cxn modelId="{C098F388-534C-4B05-99D9-705566B2983D}" type="presParOf" srcId="{D6CBA488-4A0D-4AD8-B14B-F60A92162852}" destId="{630A6782-231E-44EA-8721-126776396FB0}" srcOrd="0" destOrd="0" presId="urn:microsoft.com/office/officeart/2005/8/layout/orgChart1"/>
    <dgm:cxn modelId="{67AC552A-7E16-4EFE-A872-2C31C5F55850}" type="presParOf" srcId="{630A6782-231E-44EA-8721-126776396FB0}" destId="{88511F84-5EE1-4725-B45D-C29D19E918CF}" srcOrd="0" destOrd="0" presId="urn:microsoft.com/office/officeart/2005/8/layout/orgChart1"/>
    <dgm:cxn modelId="{3B267D80-E20C-4F1E-A748-E4AED27750ED}" type="presParOf" srcId="{630A6782-231E-44EA-8721-126776396FB0}" destId="{8D474FC9-E162-47E5-A1A9-E84A28236FCB}" srcOrd="1" destOrd="0" presId="urn:microsoft.com/office/officeart/2005/8/layout/orgChart1"/>
    <dgm:cxn modelId="{8177122E-090A-4816-ACEE-B2AC612E10F0}" type="presParOf" srcId="{D6CBA488-4A0D-4AD8-B14B-F60A92162852}" destId="{270D0877-7602-4932-89B6-251250401F36}" srcOrd="1" destOrd="0" presId="urn:microsoft.com/office/officeart/2005/8/layout/orgChart1"/>
    <dgm:cxn modelId="{719224C6-0087-4990-BA11-6A84045FF413}" type="presParOf" srcId="{270D0877-7602-4932-89B6-251250401F36}" destId="{70BA2E04-ED5B-4A0D-B10A-6390CA01C9E1}" srcOrd="0" destOrd="0" presId="urn:microsoft.com/office/officeart/2005/8/layout/orgChart1"/>
    <dgm:cxn modelId="{874C2BC6-478F-4F23-ADA0-64C9343F38C8}" type="presParOf" srcId="{270D0877-7602-4932-89B6-251250401F36}" destId="{088FEC1D-AF69-41D8-B821-D673FB17D60F}" srcOrd="1" destOrd="0" presId="urn:microsoft.com/office/officeart/2005/8/layout/orgChart1"/>
    <dgm:cxn modelId="{F550B2FF-2110-4FA8-9BE5-0E1B2E34F50B}" type="presParOf" srcId="{088FEC1D-AF69-41D8-B821-D673FB17D60F}" destId="{ED241625-540E-4503-8E6D-4C8B6A5164B6}" srcOrd="0" destOrd="0" presId="urn:microsoft.com/office/officeart/2005/8/layout/orgChart1"/>
    <dgm:cxn modelId="{F41D5329-D38E-4F5E-AB2B-1765AFBB78E5}" type="presParOf" srcId="{ED241625-540E-4503-8E6D-4C8B6A5164B6}" destId="{E93DCCD0-E4E8-440F-A705-9EBD93539A4A}" srcOrd="0" destOrd="0" presId="urn:microsoft.com/office/officeart/2005/8/layout/orgChart1"/>
    <dgm:cxn modelId="{68A5D121-18F8-456E-9900-B97ACC37CFAC}" type="presParOf" srcId="{ED241625-540E-4503-8E6D-4C8B6A5164B6}" destId="{5F459047-3675-41C5-9FD2-BFC961FCEBE5}" srcOrd="1" destOrd="0" presId="urn:microsoft.com/office/officeart/2005/8/layout/orgChart1"/>
    <dgm:cxn modelId="{8C1DEB34-0E44-4049-A66E-407F8347D2A9}" type="presParOf" srcId="{088FEC1D-AF69-41D8-B821-D673FB17D60F}" destId="{E9760B23-3553-4DD1-A076-284357E95F92}" srcOrd="1" destOrd="0" presId="urn:microsoft.com/office/officeart/2005/8/layout/orgChart1"/>
    <dgm:cxn modelId="{D5F5D4BC-6C25-4017-A001-FA280D30EA6D}" type="presParOf" srcId="{E9760B23-3553-4DD1-A076-284357E95F92}" destId="{6474A0E1-0254-423D-9DA4-BAA3A315C5E9}" srcOrd="0" destOrd="0" presId="urn:microsoft.com/office/officeart/2005/8/layout/orgChart1"/>
    <dgm:cxn modelId="{E3D3291C-8A14-4BFD-A7BD-91F0D16E5B7B}" type="presParOf" srcId="{E9760B23-3553-4DD1-A076-284357E95F92}" destId="{E8C83940-A12A-45C2-A5E7-B030FE6C8003}" srcOrd="1" destOrd="0" presId="urn:microsoft.com/office/officeart/2005/8/layout/orgChart1"/>
    <dgm:cxn modelId="{588B9C29-C3E9-476E-9991-E93C704E9F80}" type="presParOf" srcId="{E8C83940-A12A-45C2-A5E7-B030FE6C8003}" destId="{E02FAFFB-1939-40FC-87C1-7E012DC4A4FA}" srcOrd="0" destOrd="0" presId="urn:microsoft.com/office/officeart/2005/8/layout/orgChart1"/>
    <dgm:cxn modelId="{C01433E9-D29D-480E-BC42-80319F3BAC81}" type="presParOf" srcId="{E02FAFFB-1939-40FC-87C1-7E012DC4A4FA}" destId="{0F5ADEBF-F91D-48F8-A1E3-01DDF375C470}" srcOrd="0" destOrd="0" presId="urn:microsoft.com/office/officeart/2005/8/layout/orgChart1"/>
    <dgm:cxn modelId="{1B8384D8-F4A1-4CEC-8D68-4960D114851F}" type="presParOf" srcId="{E02FAFFB-1939-40FC-87C1-7E012DC4A4FA}" destId="{D80AF234-01B9-4C82-B00B-01973C6D4414}" srcOrd="1" destOrd="0" presId="urn:microsoft.com/office/officeart/2005/8/layout/orgChart1"/>
    <dgm:cxn modelId="{92C6FAED-6B53-4F11-867A-AD4708B6A519}" type="presParOf" srcId="{E8C83940-A12A-45C2-A5E7-B030FE6C8003}" destId="{42068B98-A5FC-4E9C-BC3A-08C495BEB528}" srcOrd="1" destOrd="0" presId="urn:microsoft.com/office/officeart/2005/8/layout/orgChart1"/>
    <dgm:cxn modelId="{5BCB303A-8D20-49C1-B586-E2B50F3AEBA4}" type="presParOf" srcId="{E8C83940-A12A-45C2-A5E7-B030FE6C8003}" destId="{A0E48EE0-17E1-4301-8E44-1025E0822AF9}" srcOrd="2" destOrd="0" presId="urn:microsoft.com/office/officeart/2005/8/layout/orgChart1"/>
    <dgm:cxn modelId="{686B928D-A692-46A0-94FC-D440BD02443A}" type="presParOf" srcId="{E9760B23-3553-4DD1-A076-284357E95F92}" destId="{7A2A5B07-8C93-436E-811A-8876F5146A68}" srcOrd="2" destOrd="0" presId="urn:microsoft.com/office/officeart/2005/8/layout/orgChart1"/>
    <dgm:cxn modelId="{EE28035B-821D-443D-9048-CD9578A4A38A}" type="presParOf" srcId="{E9760B23-3553-4DD1-A076-284357E95F92}" destId="{2B6B785B-089D-4F75-85BA-115A8C16A94D}" srcOrd="3" destOrd="0" presId="urn:microsoft.com/office/officeart/2005/8/layout/orgChart1"/>
    <dgm:cxn modelId="{07D503FD-4962-449D-B1D1-C8223F990784}" type="presParOf" srcId="{2B6B785B-089D-4F75-85BA-115A8C16A94D}" destId="{133AD91D-5F38-49EE-8F62-1E0A97774D47}" srcOrd="0" destOrd="0" presId="urn:microsoft.com/office/officeart/2005/8/layout/orgChart1"/>
    <dgm:cxn modelId="{68A3E45B-DDC2-41CE-A87D-E77E21CA2883}" type="presParOf" srcId="{133AD91D-5F38-49EE-8F62-1E0A97774D47}" destId="{E3DCAF1D-AEA3-4B6F-9519-9ABC165DC770}" srcOrd="0" destOrd="0" presId="urn:microsoft.com/office/officeart/2005/8/layout/orgChart1"/>
    <dgm:cxn modelId="{7FC6EDD8-72CF-4146-951A-2B55091CCC97}" type="presParOf" srcId="{133AD91D-5F38-49EE-8F62-1E0A97774D47}" destId="{7279F773-1EF9-48DB-95C7-157BE47BFC25}" srcOrd="1" destOrd="0" presId="urn:microsoft.com/office/officeart/2005/8/layout/orgChart1"/>
    <dgm:cxn modelId="{AD3A2842-052F-449E-9AF6-60BDFB535950}" type="presParOf" srcId="{2B6B785B-089D-4F75-85BA-115A8C16A94D}" destId="{783F3656-7B9D-4D96-8606-3573CCE38C85}" srcOrd="1" destOrd="0" presId="urn:microsoft.com/office/officeart/2005/8/layout/orgChart1"/>
    <dgm:cxn modelId="{B4E32493-FAE0-4BBE-887A-49FE306F5C57}" type="presParOf" srcId="{2B6B785B-089D-4F75-85BA-115A8C16A94D}" destId="{2441F537-38C7-4CD0-8038-44AE40FF4668}" srcOrd="2" destOrd="0" presId="urn:microsoft.com/office/officeart/2005/8/layout/orgChart1"/>
    <dgm:cxn modelId="{D51DF7B5-06C9-425C-9AE1-F99EEFEF1A8C}" type="presParOf" srcId="{E9760B23-3553-4DD1-A076-284357E95F92}" destId="{6FFFB530-C93A-46F1-BCD3-28A2FE47375C}" srcOrd="4" destOrd="0" presId="urn:microsoft.com/office/officeart/2005/8/layout/orgChart1"/>
    <dgm:cxn modelId="{40DE63BA-931F-4BB0-99B8-277A27C56B00}" type="presParOf" srcId="{E9760B23-3553-4DD1-A076-284357E95F92}" destId="{F14631AC-8D38-48CE-8AE2-28FE4335A493}" srcOrd="5" destOrd="0" presId="urn:microsoft.com/office/officeart/2005/8/layout/orgChart1"/>
    <dgm:cxn modelId="{055D144B-04A6-47D3-A9B7-95F8BE506265}" type="presParOf" srcId="{F14631AC-8D38-48CE-8AE2-28FE4335A493}" destId="{8A91B8D0-CFE1-4932-B4F2-891D83357157}" srcOrd="0" destOrd="0" presId="urn:microsoft.com/office/officeart/2005/8/layout/orgChart1"/>
    <dgm:cxn modelId="{044C0284-C3F8-4007-BD7C-055D2E1AB0F6}" type="presParOf" srcId="{8A91B8D0-CFE1-4932-B4F2-891D83357157}" destId="{C43DBCE5-71F8-4710-A182-9931E388ABB0}" srcOrd="0" destOrd="0" presId="urn:microsoft.com/office/officeart/2005/8/layout/orgChart1"/>
    <dgm:cxn modelId="{51AC6A83-9B0E-42EE-8027-FB89ECBF4818}" type="presParOf" srcId="{8A91B8D0-CFE1-4932-B4F2-891D83357157}" destId="{67472B0C-E2EA-45BE-B227-6A4AD24F41CB}" srcOrd="1" destOrd="0" presId="urn:microsoft.com/office/officeart/2005/8/layout/orgChart1"/>
    <dgm:cxn modelId="{0AA3B29E-5BE2-4625-A877-FBF86821FCAA}" type="presParOf" srcId="{F14631AC-8D38-48CE-8AE2-28FE4335A493}" destId="{0AD5F3A5-0072-4671-AE94-84025E3E4C6A}" srcOrd="1" destOrd="0" presId="urn:microsoft.com/office/officeart/2005/8/layout/orgChart1"/>
    <dgm:cxn modelId="{CBC045AD-6B25-43F1-B53A-6CFAF462355D}" type="presParOf" srcId="{F14631AC-8D38-48CE-8AE2-28FE4335A493}" destId="{D4232384-A785-4EA2-BB73-66144AFEDE83}" srcOrd="2" destOrd="0" presId="urn:microsoft.com/office/officeart/2005/8/layout/orgChart1"/>
    <dgm:cxn modelId="{E043CEB1-2682-4427-BBF4-640FB57801D6}" type="presParOf" srcId="{E9760B23-3553-4DD1-A076-284357E95F92}" destId="{275D738D-483C-4694-B7BA-6B8DAF3AA3F1}" srcOrd="6" destOrd="0" presId="urn:microsoft.com/office/officeart/2005/8/layout/orgChart1"/>
    <dgm:cxn modelId="{FF0B3FD0-74CA-4D92-BC5C-DAFB74C922DF}" type="presParOf" srcId="{E9760B23-3553-4DD1-A076-284357E95F92}" destId="{AFAAFB40-C118-42B9-BDD7-37B91AC5AB4F}" srcOrd="7" destOrd="0" presId="urn:microsoft.com/office/officeart/2005/8/layout/orgChart1"/>
    <dgm:cxn modelId="{7337F8CC-B697-4492-AB99-FC79F4D35AC7}" type="presParOf" srcId="{AFAAFB40-C118-42B9-BDD7-37B91AC5AB4F}" destId="{4BA1A762-C50D-48AA-86EA-302ED63568B8}" srcOrd="0" destOrd="0" presId="urn:microsoft.com/office/officeart/2005/8/layout/orgChart1"/>
    <dgm:cxn modelId="{BE24E7DE-5953-4070-93F5-041508DE8BB0}" type="presParOf" srcId="{4BA1A762-C50D-48AA-86EA-302ED63568B8}" destId="{64E47210-5D89-4007-B085-B9D0B49143F5}" srcOrd="0" destOrd="0" presId="urn:microsoft.com/office/officeart/2005/8/layout/orgChart1"/>
    <dgm:cxn modelId="{7325FA61-0B49-4DFF-9C3C-B2406914B437}" type="presParOf" srcId="{4BA1A762-C50D-48AA-86EA-302ED63568B8}" destId="{10569E10-0EEF-4007-99B7-95DF5D83357D}" srcOrd="1" destOrd="0" presId="urn:microsoft.com/office/officeart/2005/8/layout/orgChart1"/>
    <dgm:cxn modelId="{8D798F18-7015-4C5B-B3DE-9F69E6AA729B}" type="presParOf" srcId="{AFAAFB40-C118-42B9-BDD7-37B91AC5AB4F}" destId="{6F9FAC04-8D71-4E52-B2E4-DD7101C1A974}" srcOrd="1" destOrd="0" presId="urn:microsoft.com/office/officeart/2005/8/layout/orgChart1"/>
    <dgm:cxn modelId="{916C74C0-6C1E-4E22-B049-F7A5043354F0}" type="presParOf" srcId="{AFAAFB40-C118-42B9-BDD7-37B91AC5AB4F}" destId="{27AA1A38-17BE-4511-84C7-65963BD23335}" srcOrd="2" destOrd="0" presId="urn:microsoft.com/office/officeart/2005/8/layout/orgChart1"/>
    <dgm:cxn modelId="{C712B07F-284D-4657-9D91-9890C864695C}" type="presParOf" srcId="{088FEC1D-AF69-41D8-B821-D673FB17D60F}" destId="{0436A58D-6715-4429-811F-7F2C46D78803}" srcOrd="2" destOrd="0" presId="urn:microsoft.com/office/officeart/2005/8/layout/orgChart1"/>
    <dgm:cxn modelId="{1FB26515-0FB9-445F-8DD1-F24E88EE8534}" type="presParOf" srcId="{270D0877-7602-4932-89B6-251250401F36}" destId="{FA6812DC-3080-48E0-B7B9-3E7A6ACE6232}" srcOrd="2" destOrd="0" presId="urn:microsoft.com/office/officeart/2005/8/layout/orgChart1"/>
    <dgm:cxn modelId="{854A3938-DBBD-46D1-B54D-8096BA6C06D4}" type="presParOf" srcId="{270D0877-7602-4932-89B6-251250401F36}" destId="{7D49D138-E91A-4186-ABF5-437FE3FDA912}" srcOrd="3" destOrd="0" presId="urn:microsoft.com/office/officeart/2005/8/layout/orgChart1"/>
    <dgm:cxn modelId="{EB4D4F56-C14F-4448-ADB1-CA4D3302F083}" type="presParOf" srcId="{7D49D138-E91A-4186-ABF5-437FE3FDA912}" destId="{0F74DA13-C8B0-4279-9959-137812FE173E}" srcOrd="0" destOrd="0" presId="urn:microsoft.com/office/officeart/2005/8/layout/orgChart1"/>
    <dgm:cxn modelId="{97336745-2E29-4BFA-B7EE-228C485BCFE4}" type="presParOf" srcId="{0F74DA13-C8B0-4279-9959-137812FE173E}" destId="{8119BC72-EA25-4C01-9C10-59B3FE4F7EE2}" srcOrd="0" destOrd="0" presId="urn:microsoft.com/office/officeart/2005/8/layout/orgChart1"/>
    <dgm:cxn modelId="{B90A5955-0C28-4DD2-B8C5-50EFB5FD522A}" type="presParOf" srcId="{0F74DA13-C8B0-4279-9959-137812FE173E}" destId="{CBA3C776-BB2A-4408-8551-4C4F1EB91DC2}" srcOrd="1" destOrd="0" presId="urn:microsoft.com/office/officeart/2005/8/layout/orgChart1"/>
    <dgm:cxn modelId="{71960E01-45E6-4A07-ACC7-24CA0F664BD9}" type="presParOf" srcId="{7D49D138-E91A-4186-ABF5-437FE3FDA912}" destId="{08938FE4-9483-4412-81DB-A878F6DB0943}" srcOrd="1" destOrd="0" presId="urn:microsoft.com/office/officeart/2005/8/layout/orgChart1"/>
    <dgm:cxn modelId="{0D3BAB13-476B-4464-92B2-7B133FFCF9D2}" type="presParOf" srcId="{7D49D138-E91A-4186-ABF5-437FE3FDA912}" destId="{A4B90B1D-045F-4BC5-98E9-4D1A766CD1CA}" srcOrd="2" destOrd="0" presId="urn:microsoft.com/office/officeart/2005/8/layout/orgChart1"/>
    <dgm:cxn modelId="{40B2D55C-9AD4-4D2D-9687-850B5D367D2B}" type="presParOf" srcId="{270D0877-7602-4932-89B6-251250401F36}" destId="{1E17CAE6-8542-42A9-B5AB-DEDDA05E999B}" srcOrd="4" destOrd="0" presId="urn:microsoft.com/office/officeart/2005/8/layout/orgChart1"/>
    <dgm:cxn modelId="{2D225D12-C307-4DAB-91A2-C88EDC1652F5}" type="presParOf" srcId="{270D0877-7602-4932-89B6-251250401F36}" destId="{EFE731BC-D846-4E03-848B-104F3AA0202C}" srcOrd="5" destOrd="0" presId="urn:microsoft.com/office/officeart/2005/8/layout/orgChart1"/>
    <dgm:cxn modelId="{3A2D28E2-934F-4E8C-8E1F-32D2E2064BDC}" type="presParOf" srcId="{EFE731BC-D846-4E03-848B-104F3AA0202C}" destId="{81CD07B7-050A-41DE-9376-D178A2BFACCD}" srcOrd="0" destOrd="0" presId="urn:microsoft.com/office/officeart/2005/8/layout/orgChart1"/>
    <dgm:cxn modelId="{8C724932-FB16-4947-B54C-4EEC76FEEB73}" type="presParOf" srcId="{81CD07B7-050A-41DE-9376-D178A2BFACCD}" destId="{D1BACE5F-CEFF-4609-BC70-0601BDBF0D97}" srcOrd="0" destOrd="0" presId="urn:microsoft.com/office/officeart/2005/8/layout/orgChart1"/>
    <dgm:cxn modelId="{63DA7D89-3CEB-4326-9658-C8B64C24B23A}" type="presParOf" srcId="{81CD07B7-050A-41DE-9376-D178A2BFACCD}" destId="{C9D5BC71-8F25-4472-BF1B-36BBAA5D4EE3}" srcOrd="1" destOrd="0" presId="urn:microsoft.com/office/officeart/2005/8/layout/orgChart1"/>
    <dgm:cxn modelId="{7706A1A4-8612-42C0-8942-D8F1422A0B95}" type="presParOf" srcId="{EFE731BC-D846-4E03-848B-104F3AA0202C}" destId="{8046F661-AB14-4B76-92D4-FCAAC3BD94BE}" srcOrd="1" destOrd="0" presId="urn:microsoft.com/office/officeart/2005/8/layout/orgChart1"/>
    <dgm:cxn modelId="{78537A24-D3BD-4697-A60F-4437702B3F5B}" type="presParOf" srcId="{8046F661-AB14-4B76-92D4-FCAAC3BD94BE}" destId="{B1E398BC-2184-4A29-9598-462E93E77E09}" srcOrd="0" destOrd="0" presId="urn:microsoft.com/office/officeart/2005/8/layout/orgChart1"/>
    <dgm:cxn modelId="{918B1CF0-A098-4041-A420-1A887C2F3951}" type="presParOf" srcId="{8046F661-AB14-4B76-92D4-FCAAC3BD94BE}" destId="{67B4704B-49FB-46D2-BA51-EFFBED67A694}" srcOrd="1" destOrd="0" presId="urn:microsoft.com/office/officeart/2005/8/layout/orgChart1"/>
    <dgm:cxn modelId="{80A6ED0F-C877-409E-A9C2-22965870FEF9}" type="presParOf" srcId="{67B4704B-49FB-46D2-BA51-EFFBED67A694}" destId="{E57767FB-7E84-4B11-A521-7BA1EDA03550}" srcOrd="0" destOrd="0" presId="urn:microsoft.com/office/officeart/2005/8/layout/orgChart1"/>
    <dgm:cxn modelId="{89CD23E4-9ECF-4302-9723-A443FF87AC22}" type="presParOf" srcId="{E57767FB-7E84-4B11-A521-7BA1EDA03550}" destId="{44B45320-09E8-462C-80BA-B83800485EB2}" srcOrd="0" destOrd="0" presId="urn:microsoft.com/office/officeart/2005/8/layout/orgChart1"/>
    <dgm:cxn modelId="{5AABA73D-7AF2-4D54-8876-F7397D3F9CFE}" type="presParOf" srcId="{E57767FB-7E84-4B11-A521-7BA1EDA03550}" destId="{7D22E914-C3E9-4E26-8BCF-24E5413D9FD1}" srcOrd="1" destOrd="0" presId="urn:microsoft.com/office/officeart/2005/8/layout/orgChart1"/>
    <dgm:cxn modelId="{1B4931A5-CE0A-4EFA-9F0C-7EFE6AC2CC65}" type="presParOf" srcId="{67B4704B-49FB-46D2-BA51-EFFBED67A694}" destId="{CE9AB715-A6F2-4F25-8AB2-2860ECE75B39}" srcOrd="1" destOrd="0" presId="urn:microsoft.com/office/officeart/2005/8/layout/orgChart1"/>
    <dgm:cxn modelId="{65E61E38-D2E3-40D9-AE62-7B5ECBAF5762}" type="presParOf" srcId="{67B4704B-49FB-46D2-BA51-EFFBED67A694}" destId="{04C63BC2-0021-41C8-9A89-96E7F2D6E4E5}" srcOrd="2" destOrd="0" presId="urn:microsoft.com/office/officeart/2005/8/layout/orgChart1"/>
    <dgm:cxn modelId="{B390185B-0F65-43FF-9417-AE0CFBBBE869}" type="presParOf" srcId="{8046F661-AB14-4B76-92D4-FCAAC3BD94BE}" destId="{C7F4EDBC-E343-407E-A3A9-E440D828CE72}" srcOrd="2" destOrd="0" presId="urn:microsoft.com/office/officeart/2005/8/layout/orgChart1"/>
    <dgm:cxn modelId="{752D159C-AC8D-4720-8395-31A44A9D0943}" type="presParOf" srcId="{8046F661-AB14-4B76-92D4-FCAAC3BD94BE}" destId="{DAD0940D-9AD7-414A-AD76-D86C68F5466F}" srcOrd="3" destOrd="0" presId="urn:microsoft.com/office/officeart/2005/8/layout/orgChart1"/>
    <dgm:cxn modelId="{C84F1542-7D3B-4CDE-BC25-B4748169DD29}" type="presParOf" srcId="{DAD0940D-9AD7-414A-AD76-D86C68F5466F}" destId="{3B14E297-3A92-4791-BA11-E11D0C4ED119}" srcOrd="0" destOrd="0" presId="urn:microsoft.com/office/officeart/2005/8/layout/orgChart1"/>
    <dgm:cxn modelId="{F6534F84-E3E2-47B4-B980-F6EAF907D3B3}" type="presParOf" srcId="{3B14E297-3A92-4791-BA11-E11D0C4ED119}" destId="{00195A7E-BEFF-430B-A8A8-6BEB2680BC09}" srcOrd="0" destOrd="0" presId="urn:microsoft.com/office/officeart/2005/8/layout/orgChart1"/>
    <dgm:cxn modelId="{84656534-2D6F-42A9-A6C1-B388928C2649}" type="presParOf" srcId="{3B14E297-3A92-4791-BA11-E11D0C4ED119}" destId="{BBAB6CED-5662-4EFF-B962-BC8C0886D18E}" srcOrd="1" destOrd="0" presId="urn:microsoft.com/office/officeart/2005/8/layout/orgChart1"/>
    <dgm:cxn modelId="{5E6B4B20-5C56-433D-A8AE-085EA9E455A2}" type="presParOf" srcId="{DAD0940D-9AD7-414A-AD76-D86C68F5466F}" destId="{5DED22C2-3425-4EE6-83C1-3B5F30F12B0C}" srcOrd="1" destOrd="0" presId="urn:microsoft.com/office/officeart/2005/8/layout/orgChart1"/>
    <dgm:cxn modelId="{F500CC4D-3D9B-4C69-B843-AAF7AB357FC6}" type="presParOf" srcId="{DAD0940D-9AD7-414A-AD76-D86C68F5466F}" destId="{3F8218AD-CB03-4179-8FA2-842A6033BB64}" srcOrd="2" destOrd="0" presId="urn:microsoft.com/office/officeart/2005/8/layout/orgChart1"/>
    <dgm:cxn modelId="{28ACF420-75D9-4954-BB90-AADBC3145DB3}" type="presParOf" srcId="{8046F661-AB14-4B76-92D4-FCAAC3BD94BE}" destId="{34C4E6B3-FEF8-44B2-836F-BC1C6D10AA0B}" srcOrd="4" destOrd="0" presId="urn:microsoft.com/office/officeart/2005/8/layout/orgChart1"/>
    <dgm:cxn modelId="{3FC48B9F-7CF9-47B1-9976-BB71EA18D2F7}" type="presParOf" srcId="{8046F661-AB14-4B76-92D4-FCAAC3BD94BE}" destId="{5AB80E5A-6ACE-45BD-8EC5-B653F935B7D3}" srcOrd="5" destOrd="0" presId="urn:microsoft.com/office/officeart/2005/8/layout/orgChart1"/>
    <dgm:cxn modelId="{5344D818-2415-4167-943F-4AAF3C6584B7}" type="presParOf" srcId="{5AB80E5A-6ACE-45BD-8EC5-B653F935B7D3}" destId="{96DC4005-B957-4CAB-B758-62C210A439D1}" srcOrd="0" destOrd="0" presId="urn:microsoft.com/office/officeart/2005/8/layout/orgChart1"/>
    <dgm:cxn modelId="{EE2DAA4B-866E-4859-BC69-B58DEBD73EC1}" type="presParOf" srcId="{96DC4005-B957-4CAB-B758-62C210A439D1}" destId="{3D07D6D1-4193-4358-922D-08409C52086C}" srcOrd="0" destOrd="0" presId="urn:microsoft.com/office/officeart/2005/8/layout/orgChart1"/>
    <dgm:cxn modelId="{5CB29297-FFB0-4D77-8917-0F510242712E}" type="presParOf" srcId="{96DC4005-B957-4CAB-B758-62C210A439D1}" destId="{79B4F419-58CD-4087-921D-7A82E1C757B6}" srcOrd="1" destOrd="0" presId="urn:microsoft.com/office/officeart/2005/8/layout/orgChart1"/>
    <dgm:cxn modelId="{A6D32BC7-1360-4CD3-B9D6-45D989519D40}" type="presParOf" srcId="{5AB80E5A-6ACE-45BD-8EC5-B653F935B7D3}" destId="{6399466E-47FA-4689-B288-F5A095617D3F}" srcOrd="1" destOrd="0" presId="urn:microsoft.com/office/officeart/2005/8/layout/orgChart1"/>
    <dgm:cxn modelId="{F454B10C-8221-4C24-BF7E-5C59896B703F}" type="presParOf" srcId="{5AB80E5A-6ACE-45BD-8EC5-B653F935B7D3}" destId="{8F5C89AC-F42A-49E3-AF08-53395A4B9763}" srcOrd="2" destOrd="0" presId="urn:microsoft.com/office/officeart/2005/8/layout/orgChart1"/>
    <dgm:cxn modelId="{16C63898-AF8C-4327-BF96-ED1237AD6062}" type="presParOf" srcId="{8046F661-AB14-4B76-92D4-FCAAC3BD94BE}" destId="{4D92666B-61C5-457D-B775-47B39CBC6427}" srcOrd="6" destOrd="0" presId="urn:microsoft.com/office/officeart/2005/8/layout/orgChart1"/>
    <dgm:cxn modelId="{2BA11A5D-7DF4-40CD-A8FD-8C0E23FD86C4}" type="presParOf" srcId="{8046F661-AB14-4B76-92D4-FCAAC3BD94BE}" destId="{87BD6F79-D5D6-4009-ACFE-101ED3C02601}" srcOrd="7" destOrd="0" presId="urn:microsoft.com/office/officeart/2005/8/layout/orgChart1"/>
    <dgm:cxn modelId="{AAD29700-3658-4C99-8C2C-ACE4902B8D37}" type="presParOf" srcId="{87BD6F79-D5D6-4009-ACFE-101ED3C02601}" destId="{9915CF7D-A2CC-4A5C-96EC-C6CCF3B0CD57}" srcOrd="0" destOrd="0" presId="urn:microsoft.com/office/officeart/2005/8/layout/orgChart1"/>
    <dgm:cxn modelId="{DC8C3548-8E0D-450B-A221-5BB172353476}" type="presParOf" srcId="{9915CF7D-A2CC-4A5C-96EC-C6CCF3B0CD57}" destId="{BF2E8312-C520-4CA9-B3F7-79ED1C74EE06}" srcOrd="0" destOrd="0" presId="urn:microsoft.com/office/officeart/2005/8/layout/orgChart1"/>
    <dgm:cxn modelId="{D08E945D-D6E5-458B-9DC3-C1CA4EB72BB8}" type="presParOf" srcId="{9915CF7D-A2CC-4A5C-96EC-C6CCF3B0CD57}" destId="{12C9C654-ECED-4CE8-8858-9874C9004640}" srcOrd="1" destOrd="0" presId="urn:microsoft.com/office/officeart/2005/8/layout/orgChart1"/>
    <dgm:cxn modelId="{350D9D7D-DCD5-42C7-A149-D3C286B6390C}" type="presParOf" srcId="{87BD6F79-D5D6-4009-ACFE-101ED3C02601}" destId="{1D6F13DD-2D22-4A31-8B8E-026EA2F4A29B}" srcOrd="1" destOrd="0" presId="urn:microsoft.com/office/officeart/2005/8/layout/orgChart1"/>
    <dgm:cxn modelId="{AAF6BD92-6B27-4337-A6A6-322E4767D495}" type="presParOf" srcId="{87BD6F79-D5D6-4009-ACFE-101ED3C02601}" destId="{8EAB2D61-4C05-4ACF-9D00-87898C691406}" srcOrd="2" destOrd="0" presId="urn:microsoft.com/office/officeart/2005/8/layout/orgChart1"/>
    <dgm:cxn modelId="{8E68FAEC-5754-4658-97AB-6D1D94A0CD35}" type="presParOf" srcId="{8046F661-AB14-4B76-92D4-FCAAC3BD94BE}" destId="{28B752DE-8942-470B-9270-B9C6D2B00204}" srcOrd="8" destOrd="0" presId="urn:microsoft.com/office/officeart/2005/8/layout/orgChart1"/>
    <dgm:cxn modelId="{5CC9E504-3380-470F-B266-80BE63454783}" type="presParOf" srcId="{8046F661-AB14-4B76-92D4-FCAAC3BD94BE}" destId="{A57210EB-5395-4DED-9BE3-C074A1509C53}" srcOrd="9" destOrd="0" presId="urn:microsoft.com/office/officeart/2005/8/layout/orgChart1"/>
    <dgm:cxn modelId="{BBB22367-354F-44CC-8689-CDCD24E099C9}" type="presParOf" srcId="{A57210EB-5395-4DED-9BE3-C074A1509C53}" destId="{BDBEDE85-62D4-42F2-BE74-4E53EC12988D}" srcOrd="0" destOrd="0" presId="urn:microsoft.com/office/officeart/2005/8/layout/orgChart1"/>
    <dgm:cxn modelId="{C512F9F6-FF5C-4AAB-841C-AA910BBBB731}" type="presParOf" srcId="{BDBEDE85-62D4-42F2-BE74-4E53EC12988D}" destId="{59529C96-79CE-4C46-9FA9-3CB7BB5FB164}" srcOrd="0" destOrd="0" presId="urn:microsoft.com/office/officeart/2005/8/layout/orgChart1"/>
    <dgm:cxn modelId="{3B04E4D0-13F2-45BA-8D5E-567BBE3AF866}" type="presParOf" srcId="{BDBEDE85-62D4-42F2-BE74-4E53EC12988D}" destId="{ACCE0B97-7D47-4D9B-BE0C-CF0B3BBD5573}" srcOrd="1" destOrd="0" presId="urn:microsoft.com/office/officeart/2005/8/layout/orgChart1"/>
    <dgm:cxn modelId="{3275557F-A6F4-4056-958F-DEB6AE12AE8B}" type="presParOf" srcId="{A57210EB-5395-4DED-9BE3-C074A1509C53}" destId="{FC20814B-BAAD-4A27-94F6-F9C33CC0482B}" srcOrd="1" destOrd="0" presId="urn:microsoft.com/office/officeart/2005/8/layout/orgChart1"/>
    <dgm:cxn modelId="{C86E70BA-1419-4997-AEB3-8E55C036C512}" type="presParOf" srcId="{A57210EB-5395-4DED-9BE3-C074A1509C53}" destId="{E156AD09-CC7C-476F-B43B-63ED90D0ADF3}" srcOrd="2" destOrd="0" presId="urn:microsoft.com/office/officeart/2005/8/layout/orgChart1"/>
    <dgm:cxn modelId="{18361383-E311-4FDF-A5F0-D51A41B60527}" type="presParOf" srcId="{8046F661-AB14-4B76-92D4-FCAAC3BD94BE}" destId="{0E5E4163-AB2F-46D2-82E4-376DFDBA2839}" srcOrd="10" destOrd="0" presId="urn:microsoft.com/office/officeart/2005/8/layout/orgChart1"/>
    <dgm:cxn modelId="{96EFCA56-630A-4D9B-9572-67F52823AC1F}" type="presParOf" srcId="{8046F661-AB14-4B76-92D4-FCAAC3BD94BE}" destId="{A6BBAFA1-0CEB-4116-BCD2-6D508EABB60C}" srcOrd="11" destOrd="0" presId="urn:microsoft.com/office/officeart/2005/8/layout/orgChart1"/>
    <dgm:cxn modelId="{7DFE96A5-C8EE-4D69-AC2C-7C644AACF359}" type="presParOf" srcId="{A6BBAFA1-0CEB-4116-BCD2-6D508EABB60C}" destId="{64402625-451D-47F8-80D3-AC682B45DFFE}" srcOrd="0" destOrd="0" presId="urn:microsoft.com/office/officeart/2005/8/layout/orgChart1"/>
    <dgm:cxn modelId="{E45A4F76-B118-4982-BF94-C90207915BFA}" type="presParOf" srcId="{64402625-451D-47F8-80D3-AC682B45DFFE}" destId="{CFC433D5-314E-4E81-8F1C-F15E52186734}" srcOrd="0" destOrd="0" presId="urn:microsoft.com/office/officeart/2005/8/layout/orgChart1"/>
    <dgm:cxn modelId="{D3896236-88E4-41F3-B2CB-3A8982563E74}" type="presParOf" srcId="{64402625-451D-47F8-80D3-AC682B45DFFE}" destId="{05F84065-9902-4D54-955F-B106284BF14B}" srcOrd="1" destOrd="0" presId="urn:microsoft.com/office/officeart/2005/8/layout/orgChart1"/>
    <dgm:cxn modelId="{A60BF817-FA87-42BF-90A2-AF37B6624361}" type="presParOf" srcId="{A6BBAFA1-0CEB-4116-BCD2-6D508EABB60C}" destId="{975BAEEB-60CC-430A-9AD7-573F35037B9E}" srcOrd="1" destOrd="0" presId="urn:microsoft.com/office/officeart/2005/8/layout/orgChart1"/>
    <dgm:cxn modelId="{B76C1008-0798-4B21-9C74-5E59262C81B2}" type="presParOf" srcId="{A6BBAFA1-0CEB-4116-BCD2-6D508EABB60C}" destId="{0E6BAB5B-1535-49C5-922A-E6D6ED34BC21}" srcOrd="2" destOrd="0" presId="urn:microsoft.com/office/officeart/2005/8/layout/orgChart1"/>
    <dgm:cxn modelId="{2F369200-7A7D-4D89-8C21-3307277174B4}" type="presParOf" srcId="{EFE731BC-D846-4E03-848B-104F3AA0202C}" destId="{8907ABC6-C97B-4C26-8D18-2F6A0990C595}" srcOrd="2" destOrd="0" presId="urn:microsoft.com/office/officeart/2005/8/layout/orgChart1"/>
    <dgm:cxn modelId="{11B8D1D0-BBC2-4057-A56C-76405682586C}" type="presParOf" srcId="{D6CBA488-4A0D-4AD8-B14B-F60A92162852}" destId="{EDC1D31F-86DD-451D-B9C3-465F2BF9D6EB}" srcOrd="2" destOrd="0" presId="urn:microsoft.com/office/officeart/2005/8/layout/orgChart1"/>
    <dgm:cxn modelId="{5EE5FBA3-32BB-4F77-AE06-36943E8CADAF}" type="presParOf" srcId="{EDC1D31F-86DD-451D-B9C3-465F2BF9D6EB}" destId="{B8F97967-B74F-48A0-AEA6-F56F88177D4A}" srcOrd="0" destOrd="0" presId="urn:microsoft.com/office/officeart/2005/8/layout/orgChart1"/>
    <dgm:cxn modelId="{53268B1B-197A-420C-B090-DD0F755C2439}" type="presParOf" srcId="{EDC1D31F-86DD-451D-B9C3-465F2BF9D6EB}" destId="{38B88B00-32A4-4A22-BCD1-E633B7941147}" srcOrd="1" destOrd="0" presId="urn:microsoft.com/office/officeart/2005/8/layout/orgChart1"/>
    <dgm:cxn modelId="{BEA8CE03-B0DC-4349-8B58-55D222C8BFC1}" type="presParOf" srcId="{38B88B00-32A4-4A22-BCD1-E633B7941147}" destId="{5FA742AF-F64E-4A3C-BB48-BD15637D145D}" srcOrd="0" destOrd="0" presId="urn:microsoft.com/office/officeart/2005/8/layout/orgChart1"/>
    <dgm:cxn modelId="{E86F56A7-B9A1-48EE-9E87-83589BDA79DA}" type="presParOf" srcId="{5FA742AF-F64E-4A3C-BB48-BD15637D145D}" destId="{8C55BA77-1B73-4EB7-A86B-8BDC53CC7881}" srcOrd="0" destOrd="0" presId="urn:microsoft.com/office/officeart/2005/8/layout/orgChart1"/>
    <dgm:cxn modelId="{392140A5-5F9C-4318-98E5-00A36A96CDB5}" type="presParOf" srcId="{5FA742AF-F64E-4A3C-BB48-BD15637D145D}" destId="{5E003073-ECCF-4595-9142-FE5FDF022F50}" srcOrd="1" destOrd="0" presId="urn:microsoft.com/office/officeart/2005/8/layout/orgChart1"/>
    <dgm:cxn modelId="{79F4059E-14FC-48BD-80E4-F2D70785CE2B}" type="presParOf" srcId="{38B88B00-32A4-4A22-BCD1-E633B7941147}" destId="{6C2EDB41-01B2-4BFC-9697-312AE2357051}" srcOrd="1" destOrd="0" presId="urn:microsoft.com/office/officeart/2005/8/layout/orgChart1"/>
    <dgm:cxn modelId="{359ED3F4-7CC7-42B9-A0D3-09D96E6DD8AA}" type="presParOf" srcId="{38B88B00-32A4-4A22-BCD1-E633B7941147}" destId="{CCDEF788-0399-43E0-9437-2BA7582283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F30DEB4-8D16-4389-BB03-79C24930BBD3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2CAB0F20-1FD7-4817-A147-FA2A3280C3AA}">
      <dgm:prSet phldrT="[Szöveg]"/>
      <dgm:spPr/>
      <dgm:t>
        <a:bodyPr/>
        <a:lstStyle/>
        <a:p>
          <a:r>
            <a:rPr lang="hu-HU" dirty="0" smtClean="0"/>
            <a:t>Világos és egyértelmű</a:t>
          </a:r>
          <a:endParaRPr lang="hu-HU" dirty="0"/>
        </a:p>
      </dgm:t>
    </dgm:pt>
    <dgm:pt modelId="{9E213468-E25B-4B40-8109-BA56AE3FCF42}" type="parTrans" cxnId="{FD468FA6-D4E0-4404-AD76-CA519C517453}">
      <dgm:prSet/>
      <dgm:spPr/>
      <dgm:t>
        <a:bodyPr/>
        <a:lstStyle/>
        <a:p>
          <a:endParaRPr lang="hu-HU"/>
        </a:p>
      </dgm:t>
    </dgm:pt>
    <dgm:pt modelId="{C532D093-6A3A-46EA-BA78-6CB2B231E17E}" type="sibTrans" cxnId="{FD468FA6-D4E0-4404-AD76-CA519C517453}">
      <dgm:prSet/>
      <dgm:spPr/>
      <dgm:t>
        <a:bodyPr/>
        <a:lstStyle/>
        <a:p>
          <a:endParaRPr lang="hu-HU"/>
        </a:p>
      </dgm:t>
    </dgm:pt>
    <dgm:pt modelId="{9A2F6ED4-B562-45B5-981A-E2E522854D3A}">
      <dgm:prSet phldrT="[Szöveg]"/>
      <dgm:spPr/>
      <dgm:t>
        <a:bodyPr/>
        <a:lstStyle/>
        <a:p>
          <a:r>
            <a:rPr lang="hu-HU" dirty="0" smtClean="0"/>
            <a:t>nemcsak nyelvtani értelemben</a:t>
          </a:r>
          <a:endParaRPr lang="hu-HU" dirty="0"/>
        </a:p>
      </dgm:t>
    </dgm:pt>
    <dgm:pt modelId="{48467CD3-9A2D-496A-9211-66A39716F329}" type="parTrans" cxnId="{9692CCC5-10C2-4E51-9F50-442FB185F7D2}">
      <dgm:prSet/>
      <dgm:spPr/>
      <dgm:t>
        <a:bodyPr/>
        <a:lstStyle/>
        <a:p>
          <a:endParaRPr lang="hu-HU"/>
        </a:p>
      </dgm:t>
    </dgm:pt>
    <dgm:pt modelId="{5AFBDA11-DD16-4883-8D61-71E35F3B8C2F}" type="sibTrans" cxnId="{9692CCC5-10C2-4E51-9F50-442FB185F7D2}">
      <dgm:prSet/>
      <dgm:spPr/>
      <dgm:t>
        <a:bodyPr/>
        <a:lstStyle/>
        <a:p>
          <a:endParaRPr lang="hu-HU"/>
        </a:p>
      </dgm:t>
    </dgm:pt>
    <dgm:pt modelId="{861F5F7D-A5E0-421E-8EF6-C1A0CEB4A59A}">
      <dgm:prSet phldrT="[Szöveg]"/>
      <dgm:spPr/>
      <dgm:t>
        <a:bodyPr/>
        <a:lstStyle/>
        <a:p>
          <a:r>
            <a:rPr lang="hu-HU" dirty="0" smtClean="0"/>
            <a:t>jogok és kötelezettségek kalkulálhatósága</a:t>
          </a:r>
          <a:endParaRPr lang="hu-HU" dirty="0"/>
        </a:p>
      </dgm:t>
    </dgm:pt>
    <dgm:pt modelId="{8618FF84-E0D8-4B68-B45F-EF3F7B8763C6}" type="parTrans" cxnId="{42A1B3D8-F983-4BF3-81BC-EECF665B5111}">
      <dgm:prSet/>
      <dgm:spPr/>
      <dgm:t>
        <a:bodyPr/>
        <a:lstStyle/>
        <a:p>
          <a:endParaRPr lang="hu-HU"/>
        </a:p>
      </dgm:t>
    </dgm:pt>
    <dgm:pt modelId="{95C349F0-DCC6-4EAC-BC3D-6F93C5F86AB5}" type="sibTrans" cxnId="{42A1B3D8-F983-4BF3-81BC-EECF665B5111}">
      <dgm:prSet/>
      <dgm:spPr/>
      <dgm:t>
        <a:bodyPr/>
        <a:lstStyle/>
        <a:p>
          <a:endParaRPr lang="hu-HU"/>
        </a:p>
      </dgm:t>
    </dgm:pt>
    <dgm:pt modelId="{8AC96EE2-92BA-4742-AF4A-359ECE6FC985}">
      <dgm:prSet phldrT="[Szöveg]"/>
      <dgm:spPr/>
      <dgm:t>
        <a:bodyPr/>
        <a:lstStyle/>
        <a:p>
          <a:r>
            <a:rPr lang="hu-HU" dirty="0" smtClean="0"/>
            <a:t>Vizsgálható</a:t>
          </a:r>
          <a:endParaRPr lang="hu-HU" dirty="0"/>
        </a:p>
      </dgm:t>
    </dgm:pt>
    <dgm:pt modelId="{6CCFC94E-84E7-464A-BF99-2236CA76E37D}" type="parTrans" cxnId="{EF567FA2-20FE-4CBC-96DF-53F00EE3EFFF}">
      <dgm:prSet/>
      <dgm:spPr/>
      <dgm:t>
        <a:bodyPr/>
        <a:lstStyle/>
        <a:p>
          <a:endParaRPr lang="hu-HU"/>
        </a:p>
      </dgm:t>
    </dgm:pt>
    <dgm:pt modelId="{C42AF8A7-8654-4B70-B459-30DB8224ABA8}" type="sibTrans" cxnId="{EF567FA2-20FE-4CBC-96DF-53F00EE3EFFF}">
      <dgm:prSet/>
      <dgm:spPr/>
      <dgm:t>
        <a:bodyPr/>
        <a:lstStyle/>
        <a:p>
          <a:endParaRPr lang="hu-HU"/>
        </a:p>
      </dgm:t>
    </dgm:pt>
    <dgm:pt modelId="{CDDC1F00-80DF-4A7A-8090-5BD898748D1C}">
      <dgm:prSet phldrT="[Szöveg]"/>
      <dgm:spPr/>
      <dgm:t>
        <a:bodyPr/>
        <a:lstStyle/>
        <a:p>
          <a:r>
            <a:rPr lang="hu-HU" dirty="0" smtClean="0"/>
            <a:t>főszolgáltatás</a:t>
          </a:r>
          <a:endParaRPr lang="hu-HU" dirty="0"/>
        </a:p>
      </dgm:t>
    </dgm:pt>
    <dgm:pt modelId="{3D6CB8EA-CBD3-4795-9494-FB99D0C2A339}" type="parTrans" cxnId="{628995F1-643C-46BA-A0EC-9A31D010C1E6}">
      <dgm:prSet/>
      <dgm:spPr/>
      <dgm:t>
        <a:bodyPr/>
        <a:lstStyle/>
        <a:p>
          <a:endParaRPr lang="hu-HU"/>
        </a:p>
      </dgm:t>
    </dgm:pt>
    <dgm:pt modelId="{E7157706-EF26-4AC7-9AE8-01C220384362}" type="sibTrans" cxnId="{628995F1-643C-46BA-A0EC-9A31D010C1E6}">
      <dgm:prSet/>
      <dgm:spPr/>
      <dgm:t>
        <a:bodyPr/>
        <a:lstStyle/>
        <a:p>
          <a:endParaRPr lang="hu-HU"/>
        </a:p>
      </dgm:t>
    </dgm:pt>
    <dgm:pt modelId="{FBB993D7-AF3C-484A-B177-273B48C15B68}">
      <dgm:prSet phldrT="[Szöveg]"/>
      <dgm:spPr/>
      <dgm:t>
        <a:bodyPr/>
        <a:lstStyle/>
        <a:p>
          <a:r>
            <a:rPr lang="hu-HU" dirty="0" smtClean="0"/>
            <a:t>szolgáltatás és ellenszolgáltatás aránya</a:t>
          </a:r>
          <a:endParaRPr lang="hu-HU" dirty="0"/>
        </a:p>
      </dgm:t>
    </dgm:pt>
    <dgm:pt modelId="{2945D69B-58B8-4465-B0B1-9AB3B647DBA2}" type="parTrans" cxnId="{C73A4459-51F0-4B0A-9DA5-D81A3893B7F4}">
      <dgm:prSet/>
      <dgm:spPr/>
      <dgm:t>
        <a:bodyPr/>
        <a:lstStyle/>
        <a:p>
          <a:endParaRPr lang="hu-HU"/>
        </a:p>
      </dgm:t>
    </dgm:pt>
    <dgm:pt modelId="{960D28CA-EAFA-4080-AA70-752753C8E6B1}" type="sibTrans" cxnId="{C73A4459-51F0-4B0A-9DA5-D81A3893B7F4}">
      <dgm:prSet/>
      <dgm:spPr/>
      <dgm:t>
        <a:bodyPr/>
        <a:lstStyle/>
        <a:p>
          <a:endParaRPr lang="hu-HU"/>
        </a:p>
      </dgm:t>
    </dgm:pt>
    <dgm:pt modelId="{B4F8864B-6307-47F1-9688-4FC1A4BAAD1D}">
      <dgm:prSet phldrT="[Szöveg]"/>
      <dgm:spPr/>
      <dgm:t>
        <a:bodyPr/>
        <a:lstStyle/>
        <a:p>
          <a:r>
            <a:rPr lang="hu-HU" dirty="0" smtClean="0"/>
            <a:t>Tisztességtelen</a:t>
          </a:r>
          <a:endParaRPr lang="hu-HU" dirty="0"/>
        </a:p>
      </dgm:t>
    </dgm:pt>
    <dgm:pt modelId="{9D8A8140-1B43-4DF8-ADA5-8CFF6FC53A16}" type="parTrans" cxnId="{B5BC4DFE-AA03-443B-98AE-149D334F9189}">
      <dgm:prSet/>
      <dgm:spPr/>
      <dgm:t>
        <a:bodyPr/>
        <a:lstStyle/>
        <a:p>
          <a:endParaRPr lang="hu-HU"/>
        </a:p>
      </dgm:t>
    </dgm:pt>
    <dgm:pt modelId="{EB5375B5-5F55-49C1-B7FB-7D8FD7F3B504}" type="sibTrans" cxnId="{B5BC4DFE-AA03-443B-98AE-149D334F9189}">
      <dgm:prSet/>
      <dgm:spPr/>
      <dgm:t>
        <a:bodyPr/>
        <a:lstStyle/>
        <a:p>
          <a:endParaRPr lang="hu-HU"/>
        </a:p>
      </dgm:t>
    </dgm:pt>
    <dgm:pt modelId="{DC536C9A-EF59-466A-B820-BBA71831895C}">
      <dgm:prSet phldrT="[Szöveg]"/>
      <dgm:spPr/>
      <dgm:t>
        <a:bodyPr/>
        <a:lstStyle/>
        <a:p>
          <a:r>
            <a:rPr lang="hu-HU" dirty="0" smtClean="0"/>
            <a:t>jóhiszeműség és tisztesség követelményeinek megsértésével</a:t>
          </a:r>
          <a:endParaRPr lang="hu-HU" dirty="0"/>
        </a:p>
      </dgm:t>
    </dgm:pt>
    <dgm:pt modelId="{39877C30-D6AA-4276-A573-1FF6B76835F8}" type="parTrans" cxnId="{FBB7847F-F095-434A-8702-806702B8A5C2}">
      <dgm:prSet/>
      <dgm:spPr/>
      <dgm:t>
        <a:bodyPr/>
        <a:lstStyle/>
        <a:p>
          <a:endParaRPr lang="hu-HU"/>
        </a:p>
      </dgm:t>
    </dgm:pt>
    <dgm:pt modelId="{DA6EB035-E3ED-41B7-AC57-6BF58A0AA8EC}" type="sibTrans" cxnId="{FBB7847F-F095-434A-8702-806702B8A5C2}">
      <dgm:prSet/>
      <dgm:spPr/>
      <dgm:t>
        <a:bodyPr/>
        <a:lstStyle/>
        <a:p>
          <a:endParaRPr lang="hu-HU"/>
        </a:p>
      </dgm:t>
    </dgm:pt>
    <dgm:pt modelId="{05EC4AFF-32F8-43F7-B7CF-FFEAADF98A4B}">
      <dgm:prSet phldrT="[Szöveg]"/>
      <dgm:spPr/>
      <dgm:t>
        <a:bodyPr/>
        <a:lstStyle/>
        <a:p>
          <a:r>
            <a:rPr lang="hu-HU" dirty="0" smtClean="0"/>
            <a:t>indokolatlanul és egyoldalúan a másik fél hátrányára</a:t>
          </a:r>
          <a:endParaRPr lang="hu-HU" dirty="0"/>
        </a:p>
      </dgm:t>
    </dgm:pt>
    <dgm:pt modelId="{169816D5-BB09-448C-9AD9-74FA0FA3CED0}" type="parTrans" cxnId="{D111EE8F-2850-4FDC-836B-E951CADBC6C7}">
      <dgm:prSet/>
      <dgm:spPr/>
      <dgm:t>
        <a:bodyPr/>
        <a:lstStyle/>
        <a:p>
          <a:endParaRPr lang="hu-HU"/>
        </a:p>
      </dgm:t>
    </dgm:pt>
    <dgm:pt modelId="{8A7CFBB0-B6FE-48E1-9BD8-81DB22276E25}" type="sibTrans" cxnId="{D111EE8F-2850-4FDC-836B-E951CADBC6C7}">
      <dgm:prSet/>
      <dgm:spPr/>
      <dgm:t>
        <a:bodyPr/>
        <a:lstStyle/>
        <a:p>
          <a:endParaRPr lang="hu-HU"/>
        </a:p>
      </dgm:t>
    </dgm:pt>
    <dgm:pt modelId="{9DBF8781-A717-497D-8AF9-F0663AB8EA3F}">
      <dgm:prSet phldrT="[Szöveg]"/>
      <dgm:spPr/>
      <dgm:t>
        <a:bodyPr/>
        <a:lstStyle/>
        <a:p>
          <a:r>
            <a:rPr lang="hu-HU" dirty="0" smtClean="0"/>
            <a:t>szerződésszerű teljesítés ellenőrizhetősége</a:t>
          </a:r>
          <a:endParaRPr lang="hu-HU" dirty="0"/>
        </a:p>
      </dgm:t>
    </dgm:pt>
    <dgm:pt modelId="{2F5FBBB8-11EC-4229-8A3C-789993B50490}" type="parTrans" cxnId="{FFA7E7C8-5779-4152-B598-96CC31477B47}">
      <dgm:prSet/>
      <dgm:spPr/>
      <dgm:t>
        <a:bodyPr/>
        <a:lstStyle/>
        <a:p>
          <a:endParaRPr lang="hu-HU"/>
        </a:p>
      </dgm:t>
    </dgm:pt>
    <dgm:pt modelId="{40363470-5B05-4332-BFD8-6B6FB5CC822D}" type="sibTrans" cxnId="{FFA7E7C8-5779-4152-B598-96CC31477B47}">
      <dgm:prSet/>
      <dgm:spPr/>
      <dgm:t>
        <a:bodyPr/>
        <a:lstStyle/>
        <a:p>
          <a:endParaRPr lang="hu-HU"/>
        </a:p>
      </dgm:t>
    </dgm:pt>
    <dgm:pt modelId="{CF4B798E-8542-4B84-8528-7DC76E345EF8}">
      <dgm:prSet phldrT="[Szöveg]"/>
      <dgm:spPr/>
      <dgm:t>
        <a:bodyPr/>
        <a:lstStyle/>
        <a:p>
          <a:r>
            <a:rPr lang="hu-HU" dirty="0" smtClean="0"/>
            <a:t>jogszabály állapítja meg</a:t>
          </a:r>
          <a:endParaRPr lang="hu-HU" dirty="0"/>
        </a:p>
      </dgm:t>
    </dgm:pt>
    <dgm:pt modelId="{48B07648-A26A-404B-83A8-C64C2E22B7E1}" type="parTrans" cxnId="{F761F94A-AC83-47C7-B5DE-4AB388918023}">
      <dgm:prSet/>
      <dgm:spPr/>
      <dgm:t>
        <a:bodyPr/>
        <a:lstStyle/>
        <a:p>
          <a:endParaRPr lang="hu-HU"/>
        </a:p>
      </dgm:t>
    </dgm:pt>
    <dgm:pt modelId="{54587642-7FA8-495D-BC3E-08427B8D9077}" type="sibTrans" cxnId="{F761F94A-AC83-47C7-B5DE-4AB388918023}">
      <dgm:prSet/>
      <dgm:spPr/>
      <dgm:t>
        <a:bodyPr/>
        <a:lstStyle/>
        <a:p>
          <a:endParaRPr lang="hu-HU"/>
        </a:p>
      </dgm:t>
    </dgm:pt>
    <dgm:pt modelId="{4611F941-5EC8-431E-A977-E954BEC2A251}">
      <dgm:prSet phldrT="[Szöveg]"/>
      <dgm:spPr/>
      <dgm:t>
        <a:bodyPr/>
        <a:lstStyle/>
        <a:p>
          <a:r>
            <a:rPr lang="hu-HU" dirty="0" smtClean="0"/>
            <a:t>jogszabály előírásának megfelelően határozzák meg </a:t>
          </a:r>
          <a:endParaRPr lang="hu-HU" dirty="0"/>
        </a:p>
      </dgm:t>
    </dgm:pt>
    <dgm:pt modelId="{EB519E3F-D289-44A2-9637-B62823622463}" type="parTrans" cxnId="{6279E728-4BE1-4DF4-9580-852B503556D9}">
      <dgm:prSet/>
      <dgm:spPr/>
      <dgm:t>
        <a:bodyPr/>
        <a:lstStyle/>
        <a:p>
          <a:endParaRPr lang="hu-HU"/>
        </a:p>
      </dgm:t>
    </dgm:pt>
    <dgm:pt modelId="{C4C306CD-0D71-4014-91FB-ABA11DF87DB5}" type="sibTrans" cxnId="{6279E728-4BE1-4DF4-9580-852B503556D9}">
      <dgm:prSet/>
      <dgm:spPr/>
      <dgm:t>
        <a:bodyPr/>
        <a:lstStyle/>
        <a:p>
          <a:endParaRPr lang="hu-HU"/>
        </a:p>
      </dgm:t>
    </dgm:pt>
    <dgm:pt modelId="{04718A49-424A-4A34-8F7E-CD23E5446C40}" type="pres">
      <dgm:prSet presAssocID="{AF30DEB4-8D16-4389-BB03-79C24930BB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BB05300-B1A0-49BD-AF87-081A360FD577}" type="pres">
      <dgm:prSet presAssocID="{AF30DEB4-8D16-4389-BB03-79C24930BBD3}" presName="tSp" presStyleCnt="0"/>
      <dgm:spPr/>
    </dgm:pt>
    <dgm:pt modelId="{22D3673E-89A2-47F4-9BF1-0E258FFEFB67}" type="pres">
      <dgm:prSet presAssocID="{AF30DEB4-8D16-4389-BB03-79C24930BBD3}" presName="bSp" presStyleCnt="0"/>
      <dgm:spPr/>
    </dgm:pt>
    <dgm:pt modelId="{F730A167-86BD-444E-BFF7-A9DB89556C91}" type="pres">
      <dgm:prSet presAssocID="{AF30DEB4-8D16-4389-BB03-79C24930BBD3}" presName="process" presStyleCnt="0"/>
      <dgm:spPr/>
    </dgm:pt>
    <dgm:pt modelId="{FA476BAF-25D0-434F-B625-F15A4C901792}" type="pres">
      <dgm:prSet presAssocID="{2CAB0F20-1FD7-4817-A147-FA2A3280C3AA}" presName="composite1" presStyleCnt="0"/>
      <dgm:spPr/>
    </dgm:pt>
    <dgm:pt modelId="{317A9617-73E8-404B-81E7-E47B9F1AD1C4}" type="pres">
      <dgm:prSet presAssocID="{2CAB0F20-1FD7-4817-A147-FA2A3280C3AA}" presName="dummyNode1" presStyleLbl="node1" presStyleIdx="0" presStyleCnt="3"/>
      <dgm:spPr/>
    </dgm:pt>
    <dgm:pt modelId="{A64D2A4C-120A-4540-8432-F6ADFA6D90F4}" type="pres">
      <dgm:prSet presAssocID="{2CAB0F20-1FD7-4817-A147-FA2A3280C3AA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10794FE-292F-4932-8CC2-003080498294}" type="pres">
      <dgm:prSet presAssocID="{2CAB0F20-1FD7-4817-A147-FA2A3280C3AA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8663FCD-C655-40DC-BAF4-2B1705ACB2DB}" type="pres">
      <dgm:prSet presAssocID="{2CAB0F20-1FD7-4817-A147-FA2A3280C3AA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04299E5-E0D4-42E7-9C14-62B187070EDF}" type="pres">
      <dgm:prSet presAssocID="{2CAB0F20-1FD7-4817-A147-FA2A3280C3AA}" presName="connSite1" presStyleCnt="0"/>
      <dgm:spPr/>
    </dgm:pt>
    <dgm:pt modelId="{CA8F6A95-A5D0-46C9-85ED-90C8955E6B5B}" type="pres">
      <dgm:prSet presAssocID="{C532D093-6A3A-46EA-BA78-6CB2B231E17E}" presName="Name9" presStyleLbl="sibTrans2D1" presStyleIdx="0" presStyleCnt="2"/>
      <dgm:spPr/>
      <dgm:t>
        <a:bodyPr/>
        <a:lstStyle/>
        <a:p>
          <a:endParaRPr lang="hu-HU"/>
        </a:p>
      </dgm:t>
    </dgm:pt>
    <dgm:pt modelId="{B2045908-B86D-4C2E-952A-F394E8F1ACA4}" type="pres">
      <dgm:prSet presAssocID="{8AC96EE2-92BA-4742-AF4A-359ECE6FC985}" presName="composite2" presStyleCnt="0"/>
      <dgm:spPr/>
    </dgm:pt>
    <dgm:pt modelId="{AD85E1FA-DC09-4AAC-BBE5-8C498DCD69DD}" type="pres">
      <dgm:prSet presAssocID="{8AC96EE2-92BA-4742-AF4A-359ECE6FC985}" presName="dummyNode2" presStyleLbl="node1" presStyleIdx="0" presStyleCnt="3"/>
      <dgm:spPr/>
    </dgm:pt>
    <dgm:pt modelId="{E646A52A-D02F-4830-8AA3-2A8A31CFC9C4}" type="pres">
      <dgm:prSet presAssocID="{8AC96EE2-92BA-4742-AF4A-359ECE6FC985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0234267-C940-49E2-9F49-FCE050EBDEEF}" type="pres">
      <dgm:prSet presAssocID="{8AC96EE2-92BA-4742-AF4A-359ECE6FC985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F74D3D0-E04A-4894-A01C-FCF68552050F}" type="pres">
      <dgm:prSet presAssocID="{8AC96EE2-92BA-4742-AF4A-359ECE6FC985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266F21F-21B2-4A6B-999E-D5EAA48CFA9B}" type="pres">
      <dgm:prSet presAssocID="{8AC96EE2-92BA-4742-AF4A-359ECE6FC985}" presName="connSite2" presStyleCnt="0"/>
      <dgm:spPr/>
    </dgm:pt>
    <dgm:pt modelId="{F670D86D-4943-4A4E-98F6-712EDC22D771}" type="pres">
      <dgm:prSet presAssocID="{C42AF8A7-8654-4B70-B459-30DB8224ABA8}" presName="Name18" presStyleLbl="sibTrans2D1" presStyleIdx="1" presStyleCnt="2"/>
      <dgm:spPr/>
      <dgm:t>
        <a:bodyPr/>
        <a:lstStyle/>
        <a:p>
          <a:endParaRPr lang="hu-HU"/>
        </a:p>
      </dgm:t>
    </dgm:pt>
    <dgm:pt modelId="{B312452E-CE1A-41FF-B74A-95AFFBC5E4D2}" type="pres">
      <dgm:prSet presAssocID="{B4F8864B-6307-47F1-9688-4FC1A4BAAD1D}" presName="composite1" presStyleCnt="0"/>
      <dgm:spPr/>
    </dgm:pt>
    <dgm:pt modelId="{F39B7728-0FD4-461E-96FE-E542CABFCF08}" type="pres">
      <dgm:prSet presAssocID="{B4F8864B-6307-47F1-9688-4FC1A4BAAD1D}" presName="dummyNode1" presStyleLbl="node1" presStyleIdx="1" presStyleCnt="3"/>
      <dgm:spPr/>
    </dgm:pt>
    <dgm:pt modelId="{4566A92E-95D3-4EDA-A662-8C66362B783E}" type="pres">
      <dgm:prSet presAssocID="{B4F8864B-6307-47F1-9688-4FC1A4BAAD1D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B43238F-2615-4F63-AA5C-30FD989D4FC5}" type="pres">
      <dgm:prSet presAssocID="{B4F8864B-6307-47F1-9688-4FC1A4BAAD1D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D6FB0FC-D6BC-43FD-BDB0-4B3AE3CC84F6}" type="pres">
      <dgm:prSet presAssocID="{B4F8864B-6307-47F1-9688-4FC1A4BAAD1D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2ABA91B-1C02-48A2-B282-EE623EEEEDB5}" type="pres">
      <dgm:prSet presAssocID="{B4F8864B-6307-47F1-9688-4FC1A4BAAD1D}" presName="connSite1" presStyleCnt="0"/>
      <dgm:spPr/>
    </dgm:pt>
  </dgm:ptLst>
  <dgm:cxnLst>
    <dgm:cxn modelId="{B5BC4DFE-AA03-443B-98AE-149D334F9189}" srcId="{AF30DEB4-8D16-4389-BB03-79C24930BBD3}" destId="{B4F8864B-6307-47F1-9688-4FC1A4BAAD1D}" srcOrd="2" destOrd="0" parTransId="{9D8A8140-1B43-4DF8-ADA5-8CFF6FC53A16}" sibTransId="{EB5375B5-5F55-49C1-B7FB-7D8FD7F3B504}"/>
    <dgm:cxn modelId="{9692CCC5-10C2-4E51-9F50-442FB185F7D2}" srcId="{2CAB0F20-1FD7-4817-A147-FA2A3280C3AA}" destId="{9A2F6ED4-B562-45B5-981A-E2E522854D3A}" srcOrd="0" destOrd="0" parTransId="{48467CD3-9A2D-496A-9211-66A39716F329}" sibTransId="{5AFBDA11-DD16-4883-8D61-71E35F3B8C2F}"/>
    <dgm:cxn modelId="{EF567FA2-20FE-4CBC-96DF-53F00EE3EFFF}" srcId="{AF30DEB4-8D16-4389-BB03-79C24930BBD3}" destId="{8AC96EE2-92BA-4742-AF4A-359ECE6FC985}" srcOrd="1" destOrd="0" parTransId="{6CCFC94E-84E7-464A-BF99-2236CA76E37D}" sibTransId="{C42AF8A7-8654-4B70-B459-30DB8224ABA8}"/>
    <dgm:cxn modelId="{FFA7E7C8-5779-4152-B598-96CC31477B47}" srcId="{2CAB0F20-1FD7-4817-A147-FA2A3280C3AA}" destId="{9DBF8781-A717-497D-8AF9-F0663AB8EA3F}" srcOrd="2" destOrd="0" parTransId="{2F5FBBB8-11EC-4229-8A3C-789993B50490}" sibTransId="{40363470-5B05-4332-BFD8-6B6FB5CC822D}"/>
    <dgm:cxn modelId="{86F6AA14-DDB5-4124-BBD5-99E67AD9F193}" type="presOf" srcId="{FBB993D7-AF3C-484A-B177-273B48C15B68}" destId="{E646A52A-D02F-4830-8AA3-2A8A31CFC9C4}" srcOrd="0" destOrd="1" presId="urn:microsoft.com/office/officeart/2005/8/layout/hProcess4"/>
    <dgm:cxn modelId="{49BEF315-31B7-47AA-A2C9-2546C9D6AA33}" type="presOf" srcId="{DC536C9A-EF59-466A-B820-BBA71831895C}" destId="{AB43238F-2615-4F63-AA5C-30FD989D4FC5}" srcOrd="1" destOrd="0" presId="urn:microsoft.com/office/officeart/2005/8/layout/hProcess4"/>
    <dgm:cxn modelId="{D624BDEF-548F-4868-B142-9683ECFFF7DE}" type="presOf" srcId="{C532D093-6A3A-46EA-BA78-6CB2B231E17E}" destId="{CA8F6A95-A5D0-46C9-85ED-90C8955E6B5B}" srcOrd="0" destOrd="0" presId="urn:microsoft.com/office/officeart/2005/8/layout/hProcess4"/>
    <dgm:cxn modelId="{42A1B3D8-F983-4BF3-81BC-EECF665B5111}" srcId="{2CAB0F20-1FD7-4817-A147-FA2A3280C3AA}" destId="{861F5F7D-A5E0-421E-8EF6-C1A0CEB4A59A}" srcOrd="1" destOrd="0" parTransId="{8618FF84-E0D8-4B68-B45F-EF3F7B8763C6}" sibTransId="{95C349F0-DCC6-4EAC-BC3D-6F93C5F86AB5}"/>
    <dgm:cxn modelId="{18468E75-94FC-45C4-8595-FF5B49E63D4A}" type="presOf" srcId="{CDDC1F00-80DF-4A7A-8090-5BD898748D1C}" destId="{E646A52A-D02F-4830-8AA3-2A8A31CFC9C4}" srcOrd="0" destOrd="0" presId="urn:microsoft.com/office/officeart/2005/8/layout/hProcess4"/>
    <dgm:cxn modelId="{263464F7-B80B-450E-8353-DD866F346415}" type="presOf" srcId="{861F5F7D-A5E0-421E-8EF6-C1A0CEB4A59A}" destId="{A64D2A4C-120A-4540-8432-F6ADFA6D90F4}" srcOrd="0" destOrd="1" presId="urn:microsoft.com/office/officeart/2005/8/layout/hProcess4"/>
    <dgm:cxn modelId="{7A4C7B8C-4D70-49C4-975E-290D138672AA}" type="presOf" srcId="{FBB993D7-AF3C-484A-B177-273B48C15B68}" destId="{00234267-C940-49E2-9F49-FCE050EBDEEF}" srcOrd="1" destOrd="1" presId="urn:microsoft.com/office/officeart/2005/8/layout/hProcess4"/>
    <dgm:cxn modelId="{FD22FD47-21D0-4781-A1FB-1B6C14ABC2D4}" type="presOf" srcId="{C42AF8A7-8654-4B70-B459-30DB8224ABA8}" destId="{F670D86D-4943-4A4E-98F6-712EDC22D771}" srcOrd="0" destOrd="0" presId="urn:microsoft.com/office/officeart/2005/8/layout/hProcess4"/>
    <dgm:cxn modelId="{7B985929-4A99-430E-A142-63D79270D7FB}" type="presOf" srcId="{9DBF8781-A717-497D-8AF9-F0663AB8EA3F}" destId="{D10794FE-292F-4932-8CC2-003080498294}" srcOrd="1" destOrd="2" presId="urn:microsoft.com/office/officeart/2005/8/layout/hProcess4"/>
    <dgm:cxn modelId="{297C9FA7-57BF-4351-A370-561910363305}" type="presOf" srcId="{9A2F6ED4-B562-45B5-981A-E2E522854D3A}" destId="{A64D2A4C-120A-4540-8432-F6ADFA6D90F4}" srcOrd="0" destOrd="0" presId="urn:microsoft.com/office/officeart/2005/8/layout/hProcess4"/>
    <dgm:cxn modelId="{D902F4EA-2D78-450B-BA2D-E41256934695}" type="presOf" srcId="{4611F941-5EC8-431E-A977-E954BEC2A251}" destId="{E646A52A-D02F-4830-8AA3-2A8A31CFC9C4}" srcOrd="0" destOrd="3" presId="urn:microsoft.com/office/officeart/2005/8/layout/hProcess4"/>
    <dgm:cxn modelId="{C73A4459-51F0-4B0A-9DA5-D81A3893B7F4}" srcId="{8AC96EE2-92BA-4742-AF4A-359ECE6FC985}" destId="{FBB993D7-AF3C-484A-B177-273B48C15B68}" srcOrd="1" destOrd="0" parTransId="{2945D69B-58B8-4465-B0B1-9AB3B647DBA2}" sibTransId="{960D28CA-EAFA-4080-AA70-752753C8E6B1}"/>
    <dgm:cxn modelId="{18A8BBF9-2917-48E2-B589-0B5E27289F7B}" type="presOf" srcId="{9A2F6ED4-B562-45B5-981A-E2E522854D3A}" destId="{D10794FE-292F-4932-8CC2-003080498294}" srcOrd="1" destOrd="0" presId="urn:microsoft.com/office/officeart/2005/8/layout/hProcess4"/>
    <dgm:cxn modelId="{02A8DCB2-80A9-4604-89B6-B98617DA4BC9}" type="presOf" srcId="{8AC96EE2-92BA-4742-AF4A-359ECE6FC985}" destId="{1F74D3D0-E04A-4894-A01C-FCF68552050F}" srcOrd="0" destOrd="0" presId="urn:microsoft.com/office/officeart/2005/8/layout/hProcess4"/>
    <dgm:cxn modelId="{886F5F0B-0DE1-46D6-B6A0-A58195A0BA94}" type="presOf" srcId="{05EC4AFF-32F8-43F7-B7CF-FFEAADF98A4B}" destId="{4566A92E-95D3-4EDA-A662-8C66362B783E}" srcOrd="0" destOrd="1" presId="urn:microsoft.com/office/officeart/2005/8/layout/hProcess4"/>
    <dgm:cxn modelId="{628995F1-643C-46BA-A0EC-9A31D010C1E6}" srcId="{8AC96EE2-92BA-4742-AF4A-359ECE6FC985}" destId="{CDDC1F00-80DF-4A7A-8090-5BD898748D1C}" srcOrd="0" destOrd="0" parTransId="{3D6CB8EA-CBD3-4795-9494-FB99D0C2A339}" sibTransId="{E7157706-EF26-4AC7-9AE8-01C220384362}"/>
    <dgm:cxn modelId="{B451A097-B3E7-4BE0-BC80-A0F4BD1EAD14}" type="presOf" srcId="{9DBF8781-A717-497D-8AF9-F0663AB8EA3F}" destId="{A64D2A4C-120A-4540-8432-F6ADFA6D90F4}" srcOrd="0" destOrd="2" presId="urn:microsoft.com/office/officeart/2005/8/layout/hProcess4"/>
    <dgm:cxn modelId="{47045E1C-B2C1-47DB-9766-C78FF6DD9A9A}" type="presOf" srcId="{DC536C9A-EF59-466A-B820-BBA71831895C}" destId="{4566A92E-95D3-4EDA-A662-8C66362B783E}" srcOrd="0" destOrd="0" presId="urn:microsoft.com/office/officeart/2005/8/layout/hProcess4"/>
    <dgm:cxn modelId="{FBB7847F-F095-434A-8702-806702B8A5C2}" srcId="{B4F8864B-6307-47F1-9688-4FC1A4BAAD1D}" destId="{DC536C9A-EF59-466A-B820-BBA71831895C}" srcOrd="0" destOrd="0" parTransId="{39877C30-D6AA-4276-A573-1FF6B76835F8}" sibTransId="{DA6EB035-E3ED-41B7-AC57-6BF58A0AA8EC}"/>
    <dgm:cxn modelId="{FD468FA6-D4E0-4404-AD76-CA519C517453}" srcId="{AF30DEB4-8D16-4389-BB03-79C24930BBD3}" destId="{2CAB0F20-1FD7-4817-A147-FA2A3280C3AA}" srcOrd="0" destOrd="0" parTransId="{9E213468-E25B-4B40-8109-BA56AE3FCF42}" sibTransId="{C532D093-6A3A-46EA-BA78-6CB2B231E17E}"/>
    <dgm:cxn modelId="{678BB30D-2A4A-4226-ACFC-5BF3B1EE0528}" type="presOf" srcId="{CF4B798E-8542-4B84-8528-7DC76E345EF8}" destId="{00234267-C940-49E2-9F49-FCE050EBDEEF}" srcOrd="1" destOrd="2" presId="urn:microsoft.com/office/officeart/2005/8/layout/hProcess4"/>
    <dgm:cxn modelId="{D111EE8F-2850-4FDC-836B-E951CADBC6C7}" srcId="{B4F8864B-6307-47F1-9688-4FC1A4BAAD1D}" destId="{05EC4AFF-32F8-43F7-B7CF-FFEAADF98A4B}" srcOrd="1" destOrd="0" parTransId="{169816D5-BB09-448C-9AD9-74FA0FA3CED0}" sibTransId="{8A7CFBB0-B6FE-48E1-9BD8-81DB22276E25}"/>
    <dgm:cxn modelId="{6279E728-4BE1-4DF4-9580-852B503556D9}" srcId="{8AC96EE2-92BA-4742-AF4A-359ECE6FC985}" destId="{4611F941-5EC8-431E-A977-E954BEC2A251}" srcOrd="3" destOrd="0" parTransId="{EB519E3F-D289-44A2-9637-B62823622463}" sibTransId="{C4C306CD-0D71-4014-91FB-ABA11DF87DB5}"/>
    <dgm:cxn modelId="{7DBEB777-C201-4BCD-920C-C1C2DC5FB61F}" type="presOf" srcId="{2CAB0F20-1FD7-4817-A147-FA2A3280C3AA}" destId="{18663FCD-C655-40DC-BAF4-2B1705ACB2DB}" srcOrd="0" destOrd="0" presId="urn:microsoft.com/office/officeart/2005/8/layout/hProcess4"/>
    <dgm:cxn modelId="{F761F94A-AC83-47C7-B5DE-4AB388918023}" srcId="{8AC96EE2-92BA-4742-AF4A-359ECE6FC985}" destId="{CF4B798E-8542-4B84-8528-7DC76E345EF8}" srcOrd="2" destOrd="0" parTransId="{48B07648-A26A-404B-83A8-C64C2E22B7E1}" sibTransId="{54587642-7FA8-495D-BC3E-08427B8D9077}"/>
    <dgm:cxn modelId="{F84F1C83-C7FB-4000-9A42-5DBA7FDB498E}" type="presOf" srcId="{05EC4AFF-32F8-43F7-B7CF-FFEAADF98A4B}" destId="{AB43238F-2615-4F63-AA5C-30FD989D4FC5}" srcOrd="1" destOrd="1" presId="urn:microsoft.com/office/officeart/2005/8/layout/hProcess4"/>
    <dgm:cxn modelId="{DE66724D-6233-41B6-AF76-52C9DCAA154F}" type="presOf" srcId="{4611F941-5EC8-431E-A977-E954BEC2A251}" destId="{00234267-C940-49E2-9F49-FCE050EBDEEF}" srcOrd="1" destOrd="3" presId="urn:microsoft.com/office/officeart/2005/8/layout/hProcess4"/>
    <dgm:cxn modelId="{E73A9C9C-41E2-498F-B35B-1AED36310F36}" type="presOf" srcId="{CDDC1F00-80DF-4A7A-8090-5BD898748D1C}" destId="{00234267-C940-49E2-9F49-FCE050EBDEEF}" srcOrd="1" destOrd="0" presId="urn:microsoft.com/office/officeart/2005/8/layout/hProcess4"/>
    <dgm:cxn modelId="{B349573C-508F-4060-A859-4A1CFB65DCEE}" type="presOf" srcId="{B4F8864B-6307-47F1-9688-4FC1A4BAAD1D}" destId="{BD6FB0FC-D6BC-43FD-BDB0-4B3AE3CC84F6}" srcOrd="0" destOrd="0" presId="urn:microsoft.com/office/officeart/2005/8/layout/hProcess4"/>
    <dgm:cxn modelId="{B22D8F47-267B-4448-AB5A-CF3D9DFA2CF7}" type="presOf" srcId="{AF30DEB4-8D16-4389-BB03-79C24930BBD3}" destId="{04718A49-424A-4A34-8F7E-CD23E5446C40}" srcOrd="0" destOrd="0" presId="urn:microsoft.com/office/officeart/2005/8/layout/hProcess4"/>
    <dgm:cxn modelId="{00E17BD3-CDE3-4707-A473-14B90E751CD2}" type="presOf" srcId="{861F5F7D-A5E0-421E-8EF6-C1A0CEB4A59A}" destId="{D10794FE-292F-4932-8CC2-003080498294}" srcOrd="1" destOrd="1" presId="urn:microsoft.com/office/officeart/2005/8/layout/hProcess4"/>
    <dgm:cxn modelId="{CBB6FDE5-9F25-406F-B42C-91F34E33584B}" type="presOf" srcId="{CF4B798E-8542-4B84-8528-7DC76E345EF8}" destId="{E646A52A-D02F-4830-8AA3-2A8A31CFC9C4}" srcOrd="0" destOrd="2" presId="urn:microsoft.com/office/officeart/2005/8/layout/hProcess4"/>
    <dgm:cxn modelId="{AD80BB58-2B6C-4199-B501-C71BBFEA54EE}" type="presParOf" srcId="{04718A49-424A-4A34-8F7E-CD23E5446C40}" destId="{3BB05300-B1A0-49BD-AF87-081A360FD577}" srcOrd="0" destOrd="0" presId="urn:microsoft.com/office/officeart/2005/8/layout/hProcess4"/>
    <dgm:cxn modelId="{9CA78FCD-3F64-43D7-8A87-1945FB0E3D70}" type="presParOf" srcId="{04718A49-424A-4A34-8F7E-CD23E5446C40}" destId="{22D3673E-89A2-47F4-9BF1-0E258FFEFB67}" srcOrd="1" destOrd="0" presId="urn:microsoft.com/office/officeart/2005/8/layout/hProcess4"/>
    <dgm:cxn modelId="{D6B39FDA-E188-4B9C-B541-8839CD0926C8}" type="presParOf" srcId="{04718A49-424A-4A34-8F7E-CD23E5446C40}" destId="{F730A167-86BD-444E-BFF7-A9DB89556C91}" srcOrd="2" destOrd="0" presId="urn:microsoft.com/office/officeart/2005/8/layout/hProcess4"/>
    <dgm:cxn modelId="{F977ADD4-EBF7-4182-B597-6A3795C3D443}" type="presParOf" srcId="{F730A167-86BD-444E-BFF7-A9DB89556C91}" destId="{FA476BAF-25D0-434F-B625-F15A4C901792}" srcOrd="0" destOrd="0" presId="urn:microsoft.com/office/officeart/2005/8/layout/hProcess4"/>
    <dgm:cxn modelId="{D08E1BFF-60CF-4952-A2D7-9C740FB0A799}" type="presParOf" srcId="{FA476BAF-25D0-434F-B625-F15A4C901792}" destId="{317A9617-73E8-404B-81E7-E47B9F1AD1C4}" srcOrd="0" destOrd="0" presId="urn:microsoft.com/office/officeart/2005/8/layout/hProcess4"/>
    <dgm:cxn modelId="{DF049142-400C-49F2-BD66-51E0D9E52F45}" type="presParOf" srcId="{FA476BAF-25D0-434F-B625-F15A4C901792}" destId="{A64D2A4C-120A-4540-8432-F6ADFA6D90F4}" srcOrd="1" destOrd="0" presId="urn:microsoft.com/office/officeart/2005/8/layout/hProcess4"/>
    <dgm:cxn modelId="{1B086D2E-F406-4843-AE8F-462BD2D06D7D}" type="presParOf" srcId="{FA476BAF-25D0-434F-B625-F15A4C901792}" destId="{D10794FE-292F-4932-8CC2-003080498294}" srcOrd="2" destOrd="0" presId="urn:microsoft.com/office/officeart/2005/8/layout/hProcess4"/>
    <dgm:cxn modelId="{D8A1B17B-AB8C-461B-906C-69265E608A12}" type="presParOf" srcId="{FA476BAF-25D0-434F-B625-F15A4C901792}" destId="{18663FCD-C655-40DC-BAF4-2B1705ACB2DB}" srcOrd="3" destOrd="0" presId="urn:microsoft.com/office/officeart/2005/8/layout/hProcess4"/>
    <dgm:cxn modelId="{BA02265D-6273-4275-848B-479594E13642}" type="presParOf" srcId="{FA476BAF-25D0-434F-B625-F15A4C901792}" destId="{704299E5-E0D4-42E7-9C14-62B187070EDF}" srcOrd="4" destOrd="0" presId="urn:microsoft.com/office/officeart/2005/8/layout/hProcess4"/>
    <dgm:cxn modelId="{34744F4F-12D4-4542-A1BC-F3E39ED626E2}" type="presParOf" srcId="{F730A167-86BD-444E-BFF7-A9DB89556C91}" destId="{CA8F6A95-A5D0-46C9-85ED-90C8955E6B5B}" srcOrd="1" destOrd="0" presId="urn:microsoft.com/office/officeart/2005/8/layout/hProcess4"/>
    <dgm:cxn modelId="{73CF9A52-CDCC-415E-82C5-A712E4518675}" type="presParOf" srcId="{F730A167-86BD-444E-BFF7-A9DB89556C91}" destId="{B2045908-B86D-4C2E-952A-F394E8F1ACA4}" srcOrd="2" destOrd="0" presId="urn:microsoft.com/office/officeart/2005/8/layout/hProcess4"/>
    <dgm:cxn modelId="{CEF46BA7-34BE-47EA-A06A-6BAFA18EE7BC}" type="presParOf" srcId="{B2045908-B86D-4C2E-952A-F394E8F1ACA4}" destId="{AD85E1FA-DC09-4AAC-BBE5-8C498DCD69DD}" srcOrd="0" destOrd="0" presId="urn:microsoft.com/office/officeart/2005/8/layout/hProcess4"/>
    <dgm:cxn modelId="{7A893952-6BE2-4925-8DD3-96EDD8D4E4E7}" type="presParOf" srcId="{B2045908-B86D-4C2E-952A-F394E8F1ACA4}" destId="{E646A52A-D02F-4830-8AA3-2A8A31CFC9C4}" srcOrd="1" destOrd="0" presId="urn:microsoft.com/office/officeart/2005/8/layout/hProcess4"/>
    <dgm:cxn modelId="{66EE71C9-2F53-47A7-BA76-129ED8122F62}" type="presParOf" srcId="{B2045908-B86D-4C2E-952A-F394E8F1ACA4}" destId="{00234267-C940-49E2-9F49-FCE050EBDEEF}" srcOrd="2" destOrd="0" presId="urn:microsoft.com/office/officeart/2005/8/layout/hProcess4"/>
    <dgm:cxn modelId="{71BDB08D-7BA6-4678-95DE-9DC0FBD5334E}" type="presParOf" srcId="{B2045908-B86D-4C2E-952A-F394E8F1ACA4}" destId="{1F74D3D0-E04A-4894-A01C-FCF68552050F}" srcOrd="3" destOrd="0" presId="urn:microsoft.com/office/officeart/2005/8/layout/hProcess4"/>
    <dgm:cxn modelId="{372F634B-EC65-401F-87BB-6444E0947BD1}" type="presParOf" srcId="{B2045908-B86D-4C2E-952A-F394E8F1ACA4}" destId="{E266F21F-21B2-4A6B-999E-D5EAA48CFA9B}" srcOrd="4" destOrd="0" presId="urn:microsoft.com/office/officeart/2005/8/layout/hProcess4"/>
    <dgm:cxn modelId="{95CEB251-7A95-45A2-91F0-CA80BD32B6D3}" type="presParOf" srcId="{F730A167-86BD-444E-BFF7-A9DB89556C91}" destId="{F670D86D-4943-4A4E-98F6-712EDC22D771}" srcOrd="3" destOrd="0" presId="urn:microsoft.com/office/officeart/2005/8/layout/hProcess4"/>
    <dgm:cxn modelId="{335A8CFE-9030-46CC-9258-ACCC44E68AE8}" type="presParOf" srcId="{F730A167-86BD-444E-BFF7-A9DB89556C91}" destId="{B312452E-CE1A-41FF-B74A-95AFFBC5E4D2}" srcOrd="4" destOrd="0" presId="urn:microsoft.com/office/officeart/2005/8/layout/hProcess4"/>
    <dgm:cxn modelId="{FFCC4901-3331-4630-A58C-D93A4A5939DA}" type="presParOf" srcId="{B312452E-CE1A-41FF-B74A-95AFFBC5E4D2}" destId="{F39B7728-0FD4-461E-96FE-E542CABFCF08}" srcOrd="0" destOrd="0" presId="urn:microsoft.com/office/officeart/2005/8/layout/hProcess4"/>
    <dgm:cxn modelId="{C64BA3EC-C8FF-44E9-9E5D-FF8AFCC043E5}" type="presParOf" srcId="{B312452E-CE1A-41FF-B74A-95AFFBC5E4D2}" destId="{4566A92E-95D3-4EDA-A662-8C66362B783E}" srcOrd="1" destOrd="0" presId="urn:microsoft.com/office/officeart/2005/8/layout/hProcess4"/>
    <dgm:cxn modelId="{02293ABB-6475-41EC-B4E2-8DD5B9E286B6}" type="presParOf" srcId="{B312452E-CE1A-41FF-B74A-95AFFBC5E4D2}" destId="{AB43238F-2615-4F63-AA5C-30FD989D4FC5}" srcOrd="2" destOrd="0" presId="urn:microsoft.com/office/officeart/2005/8/layout/hProcess4"/>
    <dgm:cxn modelId="{CE23058F-5F32-41ED-980B-9EF7606C8666}" type="presParOf" srcId="{B312452E-CE1A-41FF-B74A-95AFFBC5E4D2}" destId="{BD6FB0FC-D6BC-43FD-BDB0-4B3AE3CC84F6}" srcOrd="3" destOrd="0" presId="urn:microsoft.com/office/officeart/2005/8/layout/hProcess4"/>
    <dgm:cxn modelId="{95CA2909-64BA-4ACA-88F9-A94B1EDDC040}" type="presParOf" srcId="{B312452E-CE1A-41FF-B74A-95AFFBC5E4D2}" destId="{22ABA91B-1C02-48A2-B282-EE623EEEEDB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835780A-6725-4832-B466-1A3C16A675E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hu-HU"/>
        </a:p>
      </dgm:t>
    </dgm:pt>
    <dgm:pt modelId="{D6B3E1C8-1932-4578-A0C8-8F7E5E653293}">
      <dgm:prSet phldrT="[Szöveg]"/>
      <dgm:spPr/>
      <dgm:t>
        <a:bodyPr/>
        <a:lstStyle/>
        <a:p>
          <a:r>
            <a:rPr lang="hu-HU" dirty="0" smtClean="0"/>
            <a:t>Politikai keret</a:t>
          </a:r>
          <a:endParaRPr lang="hu-HU" dirty="0"/>
        </a:p>
      </dgm:t>
    </dgm:pt>
    <dgm:pt modelId="{A2A15317-C19C-49A3-AADF-317F43E89456}" type="parTrans" cxnId="{E9D32C54-D5B8-43DC-84B9-9E8AEAD5E679}">
      <dgm:prSet/>
      <dgm:spPr/>
      <dgm:t>
        <a:bodyPr/>
        <a:lstStyle/>
        <a:p>
          <a:endParaRPr lang="hu-HU"/>
        </a:p>
      </dgm:t>
    </dgm:pt>
    <dgm:pt modelId="{43F116B6-1B5D-404B-B4FD-749E780AE98F}" type="sibTrans" cxnId="{E9D32C54-D5B8-43DC-84B9-9E8AEAD5E679}">
      <dgm:prSet/>
      <dgm:spPr/>
      <dgm:t>
        <a:bodyPr/>
        <a:lstStyle/>
        <a:p>
          <a:endParaRPr lang="hu-HU"/>
        </a:p>
      </dgm:t>
    </dgm:pt>
    <dgm:pt modelId="{C1D76702-47E9-4A5B-988B-CD61CD2D0EA9}">
      <dgm:prSet phldrT="[Szöveg]"/>
      <dgm:spPr/>
      <dgm:t>
        <a:bodyPr/>
        <a:lstStyle/>
        <a:p>
          <a:r>
            <a:rPr lang="hu-HU" dirty="0" smtClean="0"/>
            <a:t>Pénzügyi keret</a:t>
          </a:r>
          <a:endParaRPr lang="hu-HU" dirty="0"/>
        </a:p>
      </dgm:t>
    </dgm:pt>
    <dgm:pt modelId="{39134F65-36D8-4DBD-A685-6546F1B50DD5}" type="parTrans" cxnId="{0FB38FE2-1D4F-4784-9075-3E4E31B9A490}">
      <dgm:prSet/>
      <dgm:spPr/>
      <dgm:t>
        <a:bodyPr/>
        <a:lstStyle/>
        <a:p>
          <a:endParaRPr lang="hu-HU"/>
        </a:p>
      </dgm:t>
    </dgm:pt>
    <dgm:pt modelId="{C322C388-B157-4767-858D-ACBB0ADCE93A}" type="sibTrans" cxnId="{0FB38FE2-1D4F-4784-9075-3E4E31B9A490}">
      <dgm:prSet/>
      <dgm:spPr/>
      <dgm:t>
        <a:bodyPr/>
        <a:lstStyle/>
        <a:p>
          <a:endParaRPr lang="hu-HU"/>
        </a:p>
      </dgm:t>
    </dgm:pt>
    <dgm:pt modelId="{7EAD88C6-02C8-4926-BBF8-3886683B438E}">
      <dgm:prSet phldrT="[Szöveg]"/>
      <dgm:spPr/>
      <dgm:t>
        <a:bodyPr/>
        <a:lstStyle/>
        <a:p>
          <a:r>
            <a:rPr lang="hu-HU" dirty="0" smtClean="0"/>
            <a:t>Szabályozási keret</a:t>
          </a:r>
          <a:endParaRPr lang="hu-HU" dirty="0"/>
        </a:p>
      </dgm:t>
    </dgm:pt>
    <dgm:pt modelId="{A6B52DEB-0A2B-4739-9900-D682E8F98A3A}" type="parTrans" cxnId="{9A4E8411-F060-43B5-BD77-D08B88FF7BED}">
      <dgm:prSet/>
      <dgm:spPr/>
      <dgm:t>
        <a:bodyPr/>
        <a:lstStyle/>
        <a:p>
          <a:endParaRPr lang="hu-HU"/>
        </a:p>
      </dgm:t>
    </dgm:pt>
    <dgm:pt modelId="{338C20B1-4DB0-4EEE-B079-F533F590273B}" type="sibTrans" cxnId="{9A4E8411-F060-43B5-BD77-D08B88FF7BED}">
      <dgm:prSet/>
      <dgm:spPr/>
      <dgm:t>
        <a:bodyPr/>
        <a:lstStyle/>
        <a:p>
          <a:endParaRPr lang="hu-HU"/>
        </a:p>
      </dgm:t>
    </dgm:pt>
    <dgm:pt modelId="{064BD6F7-40BF-4548-9369-F18144C4B583}">
      <dgm:prSet phldrT="[Szöveg]"/>
      <dgm:spPr/>
      <dgm:t>
        <a:bodyPr/>
        <a:lstStyle/>
        <a:p>
          <a:r>
            <a:rPr lang="hu-HU" dirty="0" smtClean="0"/>
            <a:t>Intézményi keret</a:t>
          </a:r>
          <a:endParaRPr lang="hu-HU" dirty="0"/>
        </a:p>
      </dgm:t>
    </dgm:pt>
    <dgm:pt modelId="{412B3ECA-1B6A-4716-B64E-6C0BE69611A4}" type="parTrans" cxnId="{912A78F9-FEFA-45AF-84E8-5041FB0B8BA9}">
      <dgm:prSet/>
      <dgm:spPr/>
      <dgm:t>
        <a:bodyPr/>
        <a:lstStyle/>
        <a:p>
          <a:endParaRPr lang="hu-HU"/>
        </a:p>
      </dgm:t>
    </dgm:pt>
    <dgm:pt modelId="{09A930A2-0844-42AE-A44E-16DACBE5A144}" type="sibTrans" cxnId="{912A78F9-FEFA-45AF-84E8-5041FB0B8BA9}">
      <dgm:prSet/>
      <dgm:spPr/>
      <dgm:t>
        <a:bodyPr/>
        <a:lstStyle/>
        <a:p>
          <a:endParaRPr lang="hu-HU"/>
        </a:p>
      </dgm:t>
    </dgm:pt>
    <dgm:pt modelId="{22FDBC5E-A5A7-4EDB-A3B7-31CE4E181D2A}">
      <dgm:prSet phldrT="[Szöveg]"/>
      <dgm:spPr/>
      <dgm:t>
        <a:bodyPr/>
        <a:lstStyle/>
        <a:p>
          <a:r>
            <a:rPr lang="hu-HU" dirty="0" smtClean="0"/>
            <a:t>Fogyasztóvédelmi Program 2014-2020</a:t>
          </a:r>
          <a:endParaRPr lang="hu-HU" dirty="0"/>
        </a:p>
      </dgm:t>
    </dgm:pt>
    <dgm:pt modelId="{A392A090-F0EF-4CC0-9E48-1D5E0C48E687}" type="parTrans" cxnId="{6652F82B-EB5E-4D7C-B594-41DDE438A9D3}">
      <dgm:prSet/>
      <dgm:spPr/>
      <dgm:t>
        <a:bodyPr/>
        <a:lstStyle/>
        <a:p>
          <a:endParaRPr lang="hu-HU"/>
        </a:p>
      </dgm:t>
    </dgm:pt>
    <dgm:pt modelId="{A5B2A5CE-D1A5-4E80-B1DA-7F03B53515A8}" type="sibTrans" cxnId="{6652F82B-EB5E-4D7C-B594-41DDE438A9D3}">
      <dgm:prSet/>
      <dgm:spPr/>
      <dgm:t>
        <a:bodyPr/>
        <a:lstStyle/>
        <a:p>
          <a:endParaRPr lang="hu-HU"/>
        </a:p>
      </dgm:t>
    </dgm:pt>
    <dgm:pt modelId="{22642454-0275-42D2-BDE6-81CB164FC098}">
      <dgm:prSet phldrT="[Szöveg]"/>
      <dgm:spPr/>
      <dgm:t>
        <a:bodyPr/>
        <a:lstStyle/>
        <a:p>
          <a:r>
            <a:rPr lang="hu-HU" dirty="0" smtClean="0"/>
            <a:t>Éves munkaprogramok</a:t>
          </a:r>
          <a:endParaRPr lang="hu-HU" dirty="0"/>
        </a:p>
      </dgm:t>
    </dgm:pt>
    <dgm:pt modelId="{211B433E-DDE8-4F3A-BD9F-52A54E35F600}" type="parTrans" cxnId="{692A80F3-54A7-469D-A82F-E943371E1DB4}">
      <dgm:prSet/>
      <dgm:spPr/>
      <dgm:t>
        <a:bodyPr/>
        <a:lstStyle/>
        <a:p>
          <a:endParaRPr lang="hu-HU"/>
        </a:p>
      </dgm:t>
    </dgm:pt>
    <dgm:pt modelId="{B024446A-155C-41AF-98A5-2594222C1D77}" type="sibTrans" cxnId="{692A80F3-54A7-469D-A82F-E943371E1DB4}">
      <dgm:prSet/>
      <dgm:spPr/>
      <dgm:t>
        <a:bodyPr/>
        <a:lstStyle/>
        <a:p>
          <a:endParaRPr lang="hu-HU"/>
        </a:p>
      </dgm:t>
    </dgm:pt>
    <dgm:pt modelId="{59961C0C-F63D-4C7B-AD2B-13548B150AD3}">
      <dgm:prSet phldrT="[Szöveg]"/>
      <dgm:spPr/>
      <dgm:t>
        <a:bodyPr/>
        <a:lstStyle/>
        <a:p>
          <a:r>
            <a:rPr lang="hu-HU" dirty="0" smtClean="0"/>
            <a:t>Európai Fogyasztóügyi Stratégia COM (2012) 225</a:t>
          </a:r>
          <a:endParaRPr lang="hu-HU" dirty="0"/>
        </a:p>
      </dgm:t>
    </dgm:pt>
    <dgm:pt modelId="{1187951D-110F-4267-A5BF-64258007B6CA}" type="parTrans" cxnId="{C91D0A90-5B37-42FB-945F-21FAC3207034}">
      <dgm:prSet/>
      <dgm:spPr/>
      <dgm:t>
        <a:bodyPr/>
        <a:lstStyle/>
        <a:p>
          <a:endParaRPr lang="hu-HU"/>
        </a:p>
      </dgm:t>
    </dgm:pt>
    <dgm:pt modelId="{92AC15FA-E9C1-47D7-9DA6-710CCFBAEDBC}" type="sibTrans" cxnId="{C91D0A90-5B37-42FB-945F-21FAC3207034}">
      <dgm:prSet/>
      <dgm:spPr/>
      <dgm:t>
        <a:bodyPr/>
        <a:lstStyle/>
        <a:p>
          <a:endParaRPr lang="hu-HU"/>
        </a:p>
      </dgm:t>
    </dgm:pt>
    <dgm:pt modelId="{816F618F-1B74-4696-85EC-8A3E92CCADBE}">
      <dgm:prSet phldrT="[Szöveg]"/>
      <dgm:spPr/>
      <dgm:t>
        <a:bodyPr/>
        <a:lstStyle/>
        <a:p>
          <a:r>
            <a:rPr lang="hu-HU" dirty="0" smtClean="0"/>
            <a:t>Általános szabályozás</a:t>
          </a:r>
          <a:endParaRPr lang="hu-HU" dirty="0"/>
        </a:p>
      </dgm:t>
    </dgm:pt>
    <dgm:pt modelId="{71F66CFE-C536-4005-B507-E09BA9310491}" type="parTrans" cxnId="{27F746CC-A726-4185-92ED-D177D167A44E}">
      <dgm:prSet/>
      <dgm:spPr/>
      <dgm:t>
        <a:bodyPr/>
        <a:lstStyle/>
        <a:p>
          <a:endParaRPr lang="hu-HU"/>
        </a:p>
      </dgm:t>
    </dgm:pt>
    <dgm:pt modelId="{AB30D70D-D35D-444C-BAAE-BBC1909BFDDA}" type="sibTrans" cxnId="{27F746CC-A726-4185-92ED-D177D167A44E}">
      <dgm:prSet/>
      <dgm:spPr/>
      <dgm:t>
        <a:bodyPr/>
        <a:lstStyle/>
        <a:p>
          <a:endParaRPr lang="hu-HU"/>
        </a:p>
      </dgm:t>
    </dgm:pt>
    <dgm:pt modelId="{A064FFB0-2A6C-4FBB-BAE7-CCFAA79826AC}">
      <dgm:prSet phldrT="[Szöveg]"/>
      <dgm:spPr/>
      <dgm:t>
        <a:bodyPr/>
        <a:lstStyle/>
        <a:p>
          <a:r>
            <a:rPr lang="hu-HU" dirty="0" err="1" smtClean="0"/>
            <a:t>Szektorális</a:t>
          </a:r>
          <a:r>
            <a:rPr lang="hu-HU" dirty="0" smtClean="0"/>
            <a:t> szabályozások</a:t>
          </a:r>
          <a:endParaRPr lang="hu-HU" dirty="0"/>
        </a:p>
      </dgm:t>
    </dgm:pt>
    <dgm:pt modelId="{E2262D76-492B-4A81-9058-907C237CD2DB}" type="parTrans" cxnId="{4334BD4E-03B3-48B9-97D7-B3EBC6894E67}">
      <dgm:prSet/>
      <dgm:spPr/>
      <dgm:t>
        <a:bodyPr/>
        <a:lstStyle/>
        <a:p>
          <a:endParaRPr lang="hu-HU"/>
        </a:p>
      </dgm:t>
    </dgm:pt>
    <dgm:pt modelId="{067D9B8E-4F8F-4658-BAF0-075A1A22C8F1}" type="sibTrans" cxnId="{4334BD4E-03B3-48B9-97D7-B3EBC6894E67}">
      <dgm:prSet/>
      <dgm:spPr/>
      <dgm:t>
        <a:bodyPr/>
        <a:lstStyle/>
        <a:p>
          <a:endParaRPr lang="hu-HU"/>
        </a:p>
      </dgm:t>
    </dgm:pt>
    <dgm:pt modelId="{DBEE4C3F-6D23-4051-B64B-5ACD4D0B494F}">
      <dgm:prSet phldrT="[Szöveg]"/>
      <dgm:spPr/>
      <dgm:t>
        <a:bodyPr/>
        <a:lstStyle/>
        <a:p>
          <a:r>
            <a:rPr lang="hu-HU" dirty="0" smtClean="0"/>
            <a:t>Pénzügyi szolgáltatások</a:t>
          </a:r>
          <a:endParaRPr lang="hu-HU" dirty="0"/>
        </a:p>
      </dgm:t>
    </dgm:pt>
    <dgm:pt modelId="{1EF33AB0-4550-4153-A4A4-ECD35E22757C}" type="parTrans" cxnId="{B74C0482-D04D-48C5-82AC-90112EBC571C}">
      <dgm:prSet/>
      <dgm:spPr/>
      <dgm:t>
        <a:bodyPr/>
        <a:lstStyle/>
        <a:p>
          <a:endParaRPr lang="hu-HU"/>
        </a:p>
      </dgm:t>
    </dgm:pt>
    <dgm:pt modelId="{0C352602-0753-4683-AD63-1364602DED52}" type="sibTrans" cxnId="{B74C0482-D04D-48C5-82AC-90112EBC571C}">
      <dgm:prSet/>
      <dgm:spPr/>
      <dgm:t>
        <a:bodyPr/>
        <a:lstStyle/>
        <a:p>
          <a:endParaRPr lang="hu-HU"/>
        </a:p>
      </dgm:t>
    </dgm:pt>
    <dgm:pt modelId="{B07FBCA4-6961-4891-A094-AF224D86D1EE}">
      <dgm:prSet phldrT="[Szöveg]"/>
      <dgm:spPr/>
      <dgm:t>
        <a:bodyPr/>
        <a:lstStyle/>
        <a:p>
          <a:r>
            <a:rPr lang="hu-HU" dirty="0" smtClean="0"/>
            <a:t>Személyszállítás</a:t>
          </a:r>
          <a:endParaRPr lang="hu-HU" dirty="0"/>
        </a:p>
      </dgm:t>
    </dgm:pt>
    <dgm:pt modelId="{4BDC4681-D2AD-44D7-B9C3-A1AA025C706D}" type="parTrans" cxnId="{A2CAE142-2B86-4FB0-96C5-F2DCEF7FDAA8}">
      <dgm:prSet/>
      <dgm:spPr/>
      <dgm:t>
        <a:bodyPr/>
        <a:lstStyle/>
        <a:p>
          <a:endParaRPr lang="hu-HU"/>
        </a:p>
      </dgm:t>
    </dgm:pt>
    <dgm:pt modelId="{E5E24103-FE31-4E36-AE76-E5324F6CDAB6}" type="sibTrans" cxnId="{A2CAE142-2B86-4FB0-96C5-F2DCEF7FDAA8}">
      <dgm:prSet/>
      <dgm:spPr/>
      <dgm:t>
        <a:bodyPr/>
        <a:lstStyle/>
        <a:p>
          <a:endParaRPr lang="hu-HU"/>
        </a:p>
      </dgm:t>
    </dgm:pt>
    <dgm:pt modelId="{269F5B28-C11A-4522-B746-BA11EE67B7AE}">
      <dgm:prSet phldrT="[Szöveg]"/>
      <dgm:spPr/>
      <dgm:t>
        <a:bodyPr/>
        <a:lstStyle/>
        <a:p>
          <a:r>
            <a:rPr lang="hu-HU" dirty="0" smtClean="0"/>
            <a:t>Fogyasztók tájékoztatása</a:t>
          </a:r>
          <a:endParaRPr lang="hu-HU" dirty="0"/>
        </a:p>
      </dgm:t>
    </dgm:pt>
    <dgm:pt modelId="{3C6A370D-DACD-4172-A420-9DDD9DFF921C}" type="parTrans" cxnId="{29E99E0F-3E76-443B-BB5E-AB323F17291E}">
      <dgm:prSet/>
      <dgm:spPr/>
      <dgm:t>
        <a:bodyPr/>
        <a:lstStyle/>
        <a:p>
          <a:endParaRPr lang="hu-HU"/>
        </a:p>
      </dgm:t>
    </dgm:pt>
    <dgm:pt modelId="{F8FE7944-F5BA-4D04-845A-82B4DF4A1146}" type="sibTrans" cxnId="{29E99E0F-3E76-443B-BB5E-AB323F17291E}">
      <dgm:prSet/>
      <dgm:spPr/>
      <dgm:t>
        <a:bodyPr/>
        <a:lstStyle/>
        <a:p>
          <a:endParaRPr lang="hu-HU"/>
        </a:p>
      </dgm:t>
    </dgm:pt>
    <dgm:pt modelId="{FB91B831-CBD4-44E6-AA4C-B0CEB6757595}">
      <dgm:prSet phldrT="[Szöveg]"/>
      <dgm:spPr/>
      <dgm:t>
        <a:bodyPr/>
        <a:lstStyle/>
        <a:p>
          <a:r>
            <a:rPr lang="hu-HU" dirty="0" smtClean="0"/>
            <a:t>Intézmények</a:t>
          </a:r>
          <a:endParaRPr lang="hu-HU" dirty="0"/>
        </a:p>
      </dgm:t>
    </dgm:pt>
    <dgm:pt modelId="{6214A98C-FDFE-42D5-827E-946E42C398F1}" type="parTrans" cxnId="{1A0B59E8-CD11-4031-AD44-76F877536683}">
      <dgm:prSet/>
      <dgm:spPr/>
      <dgm:t>
        <a:bodyPr/>
        <a:lstStyle/>
        <a:p>
          <a:endParaRPr lang="hu-HU"/>
        </a:p>
      </dgm:t>
    </dgm:pt>
    <dgm:pt modelId="{736DAF5B-C4A2-460B-BB26-6E2939197F43}" type="sibTrans" cxnId="{1A0B59E8-CD11-4031-AD44-76F877536683}">
      <dgm:prSet/>
      <dgm:spPr/>
      <dgm:t>
        <a:bodyPr/>
        <a:lstStyle/>
        <a:p>
          <a:endParaRPr lang="hu-HU"/>
        </a:p>
      </dgm:t>
    </dgm:pt>
    <dgm:pt modelId="{697621BF-6639-4DD6-9E63-C446BC5A06B5}">
      <dgm:prSet phldrT="[Szöveg]"/>
      <dgm:spPr/>
      <dgm:t>
        <a:bodyPr/>
        <a:lstStyle/>
        <a:p>
          <a:r>
            <a:rPr lang="hu-HU" dirty="0" smtClean="0"/>
            <a:t>Ügynökségek</a:t>
          </a:r>
          <a:endParaRPr lang="hu-HU" dirty="0"/>
        </a:p>
      </dgm:t>
    </dgm:pt>
    <dgm:pt modelId="{7A0AACEC-22E4-44DA-85C6-B526F2C2D164}" type="parTrans" cxnId="{8B7AD8C3-4E8E-4F67-B2FF-F4D5413E1EDC}">
      <dgm:prSet/>
      <dgm:spPr/>
      <dgm:t>
        <a:bodyPr/>
        <a:lstStyle/>
        <a:p>
          <a:endParaRPr lang="hu-HU"/>
        </a:p>
      </dgm:t>
    </dgm:pt>
    <dgm:pt modelId="{A50CE55D-AB8F-4839-BAE1-B11EB38763A5}" type="sibTrans" cxnId="{8B7AD8C3-4E8E-4F67-B2FF-F4D5413E1EDC}">
      <dgm:prSet/>
      <dgm:spPr/>
      <dgm:t>
        <a:bodyPr/>
        <a:lstStyle/>
        <a:p>
          <a:endParaRPr lang="hu-HU"/>
        </a:p>
      </dgm:t>
    </dgm:pt>
    <dgm:pt modelId="{27A952F7-F828-48DC-9E34-0A98360C5376}">
      <dgm:prSet phldrT="[Szöveg]"/>
      <dgm:spPr/>
      <dgm:t>
        <a:bodyPr/>
        <a:lstStyle/>
        <a:p>
          <a:r>
            <a:rPr lang="hu-HU" dirty="0" smtClean="0"/>
            <a:t>Hálózatok</a:t>
          </a:r>
          <a:endParaRPr lang="hu-HU" dirty="0"/>
        </a:p>
      </dgm:t>
    </dgm:pt>
    <dgm:pt modelId="{D046C300-5BA8-4142-B872-39E3CAAA288E}" type="parTrans" cxnId="{887CCCC5-44FC-492E-AE67-2DD248F55021}">
      <dgm:prSet/>
      <dgm:spPr/>
      <dgm:t>
        <a:bodyPr/>
        <a:lstStyle/>
        <a:p>
          <a:endParaRPr lang="hu-HU"/>
        </a:p>
      </dgm:t>
    </dgm:pt>
    <dgm:pt modelId="{29D0E43E-B9C2-4978-95A4-687690545CFA}" type="sibTrans" cxnId="{887CCCC5-44FC-492E-AE67-2DD248F55021}">
      <dgm:prSet/>
      <dgm:spPr/>
      <dgm:t>
        <a:bodyPr/>
        <a:lstStyle/>
        <a:p>
          <a:endParaRPr lang="hu-HU"/>
        </a:p>
      </dgm:t>
    </dgm:pt>
    <dgm:pt modelId="{46DA9E0E-7A3D-4A07-B19E-EE8BF96B943F}">
      <dgm:prSet phldrT="[Szöveg]"/>
      <dgm:spPr/>
      <dgm:t>
        <a:bodyPr/>
        <a:lstStyle/>
        <a:p>
          <a:r>
            <a:rPr lang="hu-HU" dirty="0" smtClean="0"/>
            <a:t>Platformok</a:t>
          </a:r>
          <a:endParaRPr lang="hu-HU" dirty="0"/>
        </a:p>
      </dgm:t>
    </dgm:pt>
    <dgm:pt modelId="{20E6CE72-DC0E-4236-9C17-1D40287AA204}" type="parTrans" cxnId="{051ACBC3-BC9F-4CAF-A353-7D90F5673FFB}">
      <dgm:prSet/>
      <dgm:spPr/>
      <dgm:t>
        <a:bodyPr/>
        <a:lstStyle/>
        <a:p>
          <a:endParaRPr lang="hu-HU"/>
        </a:p>
      </dgm:t>
    </dgm:pt>
    <dgm:pt modelId="{48DFA23F-DE1F-40BC-BEB7-2C4669FE57FF}" type="sibTrans" cxnId="{051ACBC3-BC9F-4CAF-A353-7D90F5673FFB}">
      <dgm:prSet/>
      <dgm:spPr/>
      <dgm:t>
        <a:bodyPr/>
        <a:lstStyle/>
        <a:p>
          <a:endParaRPr lang="hu-HU"/>
        </a:p>
      </dgm:t>
    </dgm:pt>
    <dgm:pt modelId="{44CE77F0-7AE9-4C5C-B6DA-C274BDB723C8}">
      <dgm:prSet phldrT="[Szöveg]"/>
      <dgm:spPr/>
      <dgm:t>
        <a:bodyPr/>
        <a:lstStyle/>
        <a:p>
          <a:r>
            <a:rPr lang="hu-HU" dirty="0" smtClean="0"/>
            <a:t>Termékbiztonság és termékminőség</a:t>
          </a:r>
          <a:endParaRPr lang="hu-HU" dirty="0"/>
        </a:p>
      </dgm:t>
    </dgm:pt>
    <dgm:pt modelId="{491F4407-8027-4C6F-9313-E18A079D912D}" type="parTrans" cxnId="{A6173FC2-994A-402F-A218-D3A2666B646E}">
      <dgm:prSet/>
      <dgm:spPr/>
      <dgm:t>
        <a:bodyPr/>
        <a:lstStyle/>
        <a:p>
          <a:endParaRPr lang="hu-HU"/>
        </a:p>
      </dgm:t>
    </dgm:pt>
    <dgm:pt modelId="{5CA28A66-676E-4FDE-B727-FA4669DED07B}" type="sibTrans" cxnId="{A6173FC2-994A-402F-A218-D3A2666B646E}">
      <dgm:prSet/>
      <dgm:spPr/>
      <dgm:t>
        <a:bodyPr/>
        <a:lstStyle/>
        <a:p>
          <a:endParaRPr lang="hu-HU"/>
        </a:p>
      </dgm:t>
    </dgm:pt>
    <dgm:pt modelId="{2D1A6F40-FAAA-4220-88BE-A54A4AD2B5A6}">
      <dgm:prSet phldrT="[Szöveg]"/>
      <dgm:spPr/>
      <dgm:t>
        <a:bodyPr/>
        <a:lstStyle/>
        <a:p>
          <a:r>
            <a:rPr lang="hu-HU" dirty="0" smtClean="0"/>
            <a:t>Fogyasztók jogi és gazdasági érdekei</a:t>
          </a:r>
          <a:endParaRPr lang="hu-HU" dirty="0"/>
        </a:p>
      </dgm:t>
    </dgm:pt>
    <dgm:pt modelId="{3C2262FD-3718-4DA4-9507-4E133467F6CD}" type="parTrans" cxnId="{B8FC00DD-95CD-4693-97FE-74ED0669E7C7}">
      <dgm:prSet/>
      <dgm:spPr/>
      <dgm:t>
        <a:bodyPr/>
        <a:lstStyle/>
        <a:p>
          <a:endParaRPr lang="hu-HU"/>
        </a:p>
      </dgm:t>
    </dgm:pt>
    <dgm:pt modelId="{775BF671-1E85-4908-9F9D-51E607D87668}" type="sibTrans" cxnId="{B8FC00DD-95CD-4693-97FE-74ED0669E7C7}">
      <dgm:prSet/>
      <dgm:spPr/>
      <dgm:t>
        <a:bodyPr/>
        <a:lstStyle/>
        <a:p>
          <a:endParaRPr lang="hu-HU"/>
        </a:p>
      </dgm:t>
    </dgm:pt>
    <dgm:pt modelId="{576E02C8-5C59-4A9F-9C43-21EBDAA6C7EA}">
      <dgm:prSet phldrT="[Szöveg]"/>
      <dgm:spPr/>
      <dgm:t>
        <a:bodyPr/>
        <a:lstStyle/>
        <a:p>
          <a:r>
            <a:rPr lang="hu-HU" dirty="0" smtClean="0"/>
            <a:t>Európai Bizottság</a:t>
          </a:r>
          <a:endParaRPr lang="hu-HU" dirty="0"/>
        </a:p>
      </dgm:t>
    </dgm:pt>
    <dgm:pt modelId="{1C7E68BF-8C22-40A8-95A5-862085D3C1A6}" type="parTrans" cxnId="{4E6CE0A8-38DC-4312-BFF3-6A126A05DC27}">
      <dgm:prSet/>
      <dgm:spPr/>
      <dgm:t>
        <a:bodyPr/>
        <a:lstStyle/>
        <a:p>
          <a:endParaRPr lang="hu-HU"/>
        </a:p>
      </dgm:t>
    </dgm:pt>
    <dgm:pt modelId="{1F0AC6DC-149E-4318-BCD8-C3E34D6510D5}" type="sibTrans" cxnId="{4E6CE0A8-38DC-4312-BFF3-6A126A05DC27}">
      <dgm:prSet/>
      <dgm:spPr/>
      <dgm:t>
        <a:bodyPr/>
        <a:lstStyle/>
        <a:p>
          <a:endParaRPr lang="hu-HU"/>
        </a:p>
      </dgm:t>
    </dgm:pt>
    <dgm:pt modelId="{4D0CE73C-DD44-4802-9764-3497CB4BD3F5}">
      <dgm:prSet phldrT="[Szöveg]"/>
      <dgm:spPr/>
      <dgm:t>
        <a:bodyPr/>
        <a:lstStyle/>
        <a:p>
          <a:r>
            <a:rPr lang="hu-HU" dirty="0" smtClean="0"/>
            <a:t>Európai Parlament</a:t>
          </a:r>
          <a:endParaRPr lang="hu-HU" dirty="0"/>
        </a:p>
      </dgm:t>
    </dgm:pt>
    <dgm:pt modelId="{D0A2A557-BC4F-4660-AE2C-7BA359042984}" type="parTrans" cxnId="{33EFD157-ABE4-478A-9776-6E4BBE7096C1}">
      <dgm:prSet/>
      <dgm:spPr/>
      <dgm:t>
        <a:bodyPr/>
        <a:lstStyle/>
        <a:p>
          <a:endParaRPr lang="hu-HU"/>
        </a:p>
      </dgm:t>
    </dgm:pt>
    <dgm:pt modelId="{CB11E2E3-E411-4E65-85CF-08A587BB2363}" type="sibTrans" cxnId="{33EFD157-ABE4-478A-9776-6E4BBE7096C1}">
      <dgm:prSet/>
      <dgm:spPr/>
      <dgm:t>
        <a:bodyPr/>
        <a:lstStyle/>
        <a:p>
          <a:endParaRPr lang="hu-HU"/>
        </a:p>
      </dgm:t>
    </dgm:pt>
    <dgm:pt modelId="{22B29151-3257-435E-9017-D3694CF7230A}">
      <dgm:prSet phldrT="[Szöveg]"/>
      <dgm:spPr/>
      <dgm:t>
        <a:bodyPr/>
        <a:lstStyle/>
        <a:p>
          <a:r>
            <a:rPr lang="hu-HU" dirty="0" smtClean="0"/>
            <a:t>Tanács</a:t>
          </a:r>
          <a:endParaRPr lang="hu-HU" dirty="0"/>
        </a:p>
      </dgm:t>
    </dgm:pt>
    <dgm:pt modelId="{EBB49ED1-3F3E-4887-86B1-7B3E1FB1DBBE}" type="parTrans" cxnId="{8AF7557D-E3F8-46C7-8FFD-616BC119996A}">
      <dgm:prSet/>
      <dgm:spPr/>
      <dgm:t>
        <a:bodyPr/>
        <a:lstStyle/>
        <a:p>
          <a:endParaRPr lang="hu-HU"/>
        </a:p>
      </dgm:t>
    </dgm:pt>
    <dgm:pt modelId="{385E5DB5-5F28-4033-9A15-71DAB9F34F34}" type="sibTrans" cxnId="{8AF7557D-E3F8-46C7-8FFD-616BC119996A}">
      <dgm:prSet/>
      <dgm:spPr/>
      <dgm:t>
        <a:bodyPr/>
        <a:lstStyle/>
        <a:p>
          <a:endParaRPr lang="hu-HU"/>
        </a:p>
      </dgm:t>
    </dgm:pt>
    <dgm:pt modelId="{42004D9B-D1B9-4E1B-8AF5-88FE01E5F3EC}">
      <dgm:prSet phldrT="[Szöveg]"/>
      <dgm:spPr/>
      <dgm:t>
        <a:bodyPr/>
        <a:lstStyle/>
        <a:p>
          <a:r>
            <a:rPr lang="hu-HU" dirty="0" smtClean="0"/>
            <a:t>JUST, SANTE, GROW</a:t>
          </a:r>
          <a:endParaRPr lang="hu-HU" dirty="0"/>
        </a:p>
      </dgm:t>
    </dgm:pt>
    <dgm:pt modelId="{293CB1EE-74CA-42BC-937E-55EE94F8BDB4}" type="parTrans" cxnId="{EF8040FF-2507-486B-83F9-7FCA470B965B}">
      <dgm:prSet/>
      <dgm:spPr/>
      <dgm:t>
        <a:bodyPr/>
        <a:lstStyle/>
        <a:p>
          <a:endParaRPr lang="hu-HU"/>
        </a:p>
      </dgm:t>
    </dgm:pt>
    <dgm:pt modelId="{FD8FC88F-C04E-48A5-A800-CA7D26911918}" type="sibTrans" cxnId="{EF8040FF-2507-486B-83F9-7FCA470B965B}">
      <dgm:prSet/>
      <dgm:spPr/>
      <dgm:t>
        <a:bodyPr/>
        <a:lstStyle/>
        <a:p>
          <a:endParaRPr lang="hu-HU"/>
        </a:p>
      </dgm:t>
    </dgm:pt>
    <dgm:pt modelId="{B191A12E-E1E4-477C-A287-74AFD5A5BE77}">
      <dgm:prSet phldrT="[Szöveg]"/>
      <dgm:spPr/>
      <dgm:t>
        <a:bodyPr/>
        <a:lstStyle/>
        <a:p>
          <a:r>
            <a:rPr lang="hu-HU" dirty="0" smtClean="0"/>
            <a:t>IMCO, ENVI</a:t>
          </a:r>
          <a:endParaRPr lang="hu-HU" dirty="0"/>
        </a:p>
      </dgm:t>
    </dgm:pt>
    <dgm:pt modelId="{90C25576-48F5-4CF7-B49F-CFC2F95EA2F5}" type="parTrans" cxnId="{47A3CB99-5FF1-45E8-8740-461BAAC1860A}">
      <dgm:prSet/>
      <dgm:spPr/>
      <dgm:t>
        <a:bodyPr/>
        <a:lstStyle/>
        <a:p>
          <a:endParaRPr lang="hu-HU"/>
        </a:p>
      </dgm:t>
    </dgm:pt>
    <dgm:pt modelId="{114013D6-B5CD-420A-B56D-0A48BB297598}" type="sibTrans" cxnId="{47A3CB99-5FF1-45E8-8740-461BAAC1860A}">
      <dgm:prSet/>
      <dgm:spPr/>
      <dgm:t>
        <a:bodyPr/>
        <a:lstStyle/>
        <a:p>
          <a:endParaRPr lang="hu-HU"/>
        </a:p>
      </dgm:t>
    </dgm:pt>
    <dgm:pt modelId="{5FB58D77-9FAC-42AB-A113-461E8B517E6E}">
      <dgm:prSet phldrT="[Szöveg]"/>
      <dgm:spPr/>
      <dgm:t>
        <a:bodyPr/>
        <a:lstStyle/>
        <a:p>
          <a:r>
            <a:rPr lang="hu-HU" dirty="0" smtClean="0"/>
            <a:t>EPSCO</a:t>
          </a:r>
          <a:endParaRPr lang="hu-HU" dirty="0"/>
        </a:p>
      </dgm:t>
    </dgm:pt>
    <dgm:pt modelId="{67DBAE96-4C73-480F-A99B-54A3A8BCBCBE}" type="parTrans" cxnId="{FEB3CA55-AC50-45F4-BAC4-F2D158BD5E4B}">
      <dgm:prSet/>
      <dgm:spPr/>
      <dgm:t>
        <a:bodyPr/>
        <a:lstStyle/>
        <a:p>
          <a:endParaRPr lang="hu-HU"/>
        </a:p>
      </dgm:t>
    </dgm:pt>
    <dgm:pt modelId="{E8A6180B-1D8A-46CE-A91F-A302CACEACF8}" type="sibTrans" cxnId="{FEB3CA55-AC50-45F4-BAC4-F2D158BD5E4B}">
      <dgm:prSet/>
      <dgm:spPr/>
      <dgm:t>
        <a:bodyPr/>
        <a:lstStyle/>
        <a:p>
          <a:endParaRPr lang="hu-HU"/>
        </a:p>
      </dgm:t>
    </dgm:pt>
    <dgm:pt modelId="{33B0B873-FC17-4A83-A03E-E01167D697DB}">
      <dgm:prSet phldrT="[Szöveg]"/>
      <dgm:spPr/>
      <dgm:t>
        <a:bodyPr/>
        <a:lstStyle/>
        <a:p>
          <a:r>
            <a:rPr lang="hu-HU" dirty="0" smtClean="0"/>
            <a:t>ODR</a:t>
          </a:r>
          <a:endParaRPr lang="hu-HU" dirty="0"/>
        </a:p>
      </dgm:t>
    </dgm:pt>
    <dgm:pt modelId="{A52BD63B-E68B-40B3-9333-99B968BF77CC}" type="parTrans" cxnId="{97C0E4FA-8B2C-445E-B50D-DBCFE4C6A3C0}">
      <dgm:prSet/>
      <dgm:spPr/>
      <dgm:t>
        <a:bodyPr/>
        <a:lstStyle/>
        <a:p>
          <a:endParaRPr lang="hu-HU"/>
        </a:p>
      </dgm:t>
    </dgm:pt>
    <dgm:pt modelId="{56BC333D-E63D-4A38-8A3B-0B3887150FF2}" type="sibTrans" cxnId="{97C0E4FA-8B2C-445E-B50D-DBCFE4C6A3C0}">
      <dgm:prSet/>
      <dgm:spPr/>
      <dgm:t>
        <a:bodyPr/>
        <a:lstStyle/>
        <a:p>
          <a:endParaRPr lang="hu-HU"/>
        </a:p>
      </dgm:t>
    </dgm:pt>
    <dgm:pt modelId="{0F95937A-53D3-4330-A643-01F6901AC242}">
      <dgm:prSet phldrT="[Szöveg]"/>
      <dgm:spPr/>
      <dgm:t>
        <a:bodyPr/>
        <a:lstStyle/>
        <a:p>
          <a:r>
            <a:rPr lang="hu-HU" dirty="0" smtClean="0"/>
            <a:t>Decentralizált ügynökségek</a:t>
          </a:r>
          <a:endParaRPr lang="hu-HU" dirty="0"/>
        </a:p>
      </dgm:t>
    </dgm:pt>
    <dgm:pt modelId="{F4FA3CF7-AF7C-4EB4-8EE0-6DCA7B0D65E3}" type="parTrans" cxnId="{60DF17BF-A22E-49DA-A03A-C635ED93227C}">
      <dgm:prSet/>
      <dgm:spPr/>
      <dgm:t>
        <a:bodyPr/>
        <a:lstStyle/>
        <a:p>
          <a:endParaRPr lang="hu-HU"/>
        </a:p>
      </dgm:t>
    </dgm:pt>
    <dgm:pt modelId="{E0898743-4D72-4525-A63F-58656329D0E8}" type="sibTrans" cxnId="{60DF17BF-A22E-49DA-A03A-C635ED93227C}">
      <dgm:prSet/>
      <dgm:spPr/>
      <dgm:t>
        <a:bodyPr/>
        <a:lstStyle/>
        <a:p>
          <a:endParaRPr lang="hu-HU"/>
        </a:p>
      </dgm:t>
    </dgm:pt>
    <dgm:pt modelId="{EC39A3E7-45DC-493E-9565-FCC81DBBBEAB}">
      <dgm:prSet phldrT="[Szöveg]"/>
      <dgm:spPr/>
      <dgm:t>
        <a:bodyPr/>
        <a:lstStyle/>
        <a:p>
          <a:r>
            <a:rPr lang="hu-HU" dirty="0" smtClean="0"/>
            <a:t>Végrehajtó ügynökségek</a:t>
          </a:r>
          <a:endParaRPr lang="hu-HU" dirty="0"/>
        </a:p>
      </dgm:t>
    </dgm:pt>
    <dgm:pt modelId="{4328DC83-09E9-4BBC-B9B0-90345D26E22A}" type="parTrans" cxnId="{E4574699-D362-44FE-B6FD-D0F562079126}">
      <dgm:prSet/>
      <dgm:spPr/>
      <dgm:t>
        <a:bodyPr/>
        <a:lstStyle/>
        <a:p>
          <a:endParaRPr lang="hu-HU"/>
        </a:p>
      </dgm:t>
    </dgm:pt>
    <dgm:pt modelId="{B017686F-9101-4D14-AB0B-00E52D40045E}" type="sibTrans" cxnId="{E4574699-D362-44FE-B6FD-D0F562079126}">
      <dgm:prSet/>
      <dgm:spPr/>
      <dgm:t>
        <a:bodyPr/>
        <a:lstStyle/>
        <a:p>
          <a:endParaRPr lang="hu-HU"/>
        </a:p>
      </dgm:t>
    </dgm:pt>
    <dgm:pt modelId="{712328DD-01BE-4B74-A7D9-2AF2A38F4D55}">
      <dgm:prSet phldrT="[Szöveg]"/>
      <dgm:spPr/>
      <dgm:t>
        <a:bodyPr/>
        <a:lstStyle/>
        <a:p>
          <a:r>
            <a:rPr lang="hu-HU" dirty="0" smtClean="0"/>
            <a:t>CHAFEA</a:t>
          </a:r>
          <a:endParaRPr lang="hu-HU" dirty="0"/>
        </a:p>
      </dgm:t>
    </dgm:pt>
    <dgm:pt modelId="{70B3DDD9-CE28-41BE-B62F-4D19D3806F9A}" type="parTrans" cxnId="{E49C22B7-1BA7-482E-A920-6A9B90B2B2AA}">
      <dgm:prSet/>
      <dgm:spPr/>
      <dgm:t>
        <a:bodyPr/>
        <a:lstStyle/>
        <a:p>
          <a:endParaRPr lang="hu-HU"/>
        </a:p>
      </dgm:t>
    </dgm:pt>
    <dgm:pt modelId="{9DB5BFDA-2DDB-412C-8137-FD27FB4E79F7}" type="sibTrans" cxnId="{E49C22B7-1BA7-482E-A920-6A9B90B2B2AA}">
      <dgm:prSet/>
      <dgm:spPr/>
      <dgm:t>
        <a:bodyPr/>
        <a:lstStyle/>
        <a:p>
          <a:endParaRPr lang="hu-HU"/>
        </a:p>
      </dgm:t>
    </dgm:pt>
    <dgm:pt modelId="{413BB213-3D07-4CC6-B270-7F1441C91E85}">
      <dgm:prSet phldrT="[Szöveg]"/>
      <dgm:spPr/>
      <dgm:t>
        <a:bodyPr/>
        <a:lstStyle/>
        <a:p>
          <a:r>
            <a:rPr lang="hu-HU" dirty="0" smtClean="0"/>
            <a:t>EFSA</a:t>
          </a:r>
          <a:endParaRPr lang="hu-HU" dirty="0"/>
        </a:p>
      </dgm:t>
    </dgm:pt>
    <dgm:pt modelId="{53BB976F-46DA-4C96-A483-BDBDA5FA841C}" type="parTrans" cxnId="{62A54F77-7670-40D0-B5EE-3E087D909F35}">
      <dgm:prSet/>
      <dgm:spPr/>
      <dgm:t>
        <a:bodyPr/>
        <a:lstStyle/>
        <a:p>
          <a:endParaRPr lang="hu-HU"/>
        </a:p>
      </dgm:t>
    </dgm:pt>
    <dgm:pt modelId="{054EF0A1-1C54-483F-95C4-E42820369A14}" type="sibTrans" cxnId="{62A54F77-7670-40D0-B5EE-3E087D909F35}">
      <dgm:prSet/>
      <dgm:spPr/>
      <dgm:t>
        <a:bodyPr/>
        <a:lstStyle/>
        <a:p>
          <a:endParaRPr lang="hu-HU"/>
        </a:p>
      </dgm:t>
    </dgm:pt>
    <dgm:pt modelId="{B568DC2A-0359-4373-9D03-8D636B4F04DB}">
      <dgm:prSet phldrT="[Szöveg]"/>
      <dgm:spPr/>
      <dgm:t>
        <a:bodyPr/>
        <a:lstStyle/>
        <a:p>
          <a:r>
            <a:rPr lang="hu-HU" dirty="0" smtClean="0"/>
            <a:t>RAPEX</a:t>
          </a:r>
          <a:endParaRPr lang="hu-HU" dirty="0"/>
        </a:p>
      </dgm:t>
    </dgm:pt>
    <dgm:pt modelId="{6AB5D87B-5464-4C93-81AF-1B1D61B34CAD}" type="parTrans" cxnId="{EC418D08-46FA-41F4-AC6A-969CC1BC341A}">
      <dgm:prSet/>
      <dgm:spPr/>
      <dgm:t>
        <a:bodyPr/>
        <a:lstStyle/>
        <a:p>
          <a:endParaRPr lang="hu-HU"/>
        </a:p>
      </dgm:t>
    </dgm:pt>
    <dgm:pt modelId="{79306162-CB03-46B2-AAE6-5A3772F4E9B6}" type="sibTrans" cxnId="{EC418D08-46FA-41F4-AC6A-969CC1BC341A}">
      <dgm:prSet/>
      <dgm:spPr/>
      <dgm:t>
        <a:bodyPr/>
        <a:lstStyle/>
        <a:p>
          <a:endParaRPr lang="hu-HU"/>
        </a:p>
      </dgm:t>
    </dgm:pt>
    <dgm:pt modelId="{12345D5E-30B1-42E0-8463-887C25DD8D6D}">
      <dgm:prSet phldrT="[Szöveg]"/>
      <dgm:spPr/>
      <dgm:t>
        <a:bodyPr/>
        <a:lstStyle/>
        <a:p>
          <a:r>
            <a:rPr lang="hu-HU" dirty="0" err="1" smtClean="0"/>
            <a:t>ECC-Net</a:t>
          </a:r>
          <a:endParaRPr lang="hu-HU" dirty="0"/>
        </a:p>
      </dgm:t>
    </dgm:pt>
    <dgm:pt modelId="{B3A9988B-6977-4FF2-BB57-BCCF0CDEAC72}" type="parTrans" cxnId="{E8DFA652-445F-4E16-924D-81ECD974FB2B}">
      <dgm:prSet/>
      <dgm:spPr/>
      <dgm:t>
        <a:bodyPr/>
        <a:lstStyle/>
        <a:p>
          <a:endParaRPr lang="hu-HU"/>
        </a:p>
      </dgm:t>
    </dgm:pt>
    <dgm:pt modelId="{9DBD2092-EE06-44A1-9FBC-48D66CB425B8}" type="sibTrans" cxnId="{E8DFA652-445F-4E16-924D-81ECD974FB2B}">
      <dgm:prSet/>
      <dgm:spPr/>
      <dgm:t>
        <a:bodyPr/>
        <a:lstStyle/>
        <a:p>
          <a:endParaRPr lang="hu-HU"/>
        </a:p>
      </dgm:t>
    </dgm:pt>
    <dgm:pt modelId="{9AFDD8A1-EEB9-41EF-999F-F4CA4F8B2415}">
      <dgm:prSet phldrT="[Szöveg]"/>
      <dgm:spPr/>
      <dgm:t>
        <a:bodyPr/>
        <a:lstStyle/>
        <a:p>
          <a:r>
            <a:rPr lang="hu-HU" dirty="0" smtClean="0"/>
            <a:t>CPC Network</a:t>
          </a:r>
          <a:endParaRPr lang="hu-HU" dirty="0"/>
        </a:p>
      </dgm:t>
    </dgm:pt>
    <dgm:pt modelId="{D2B7D642-B5CE-496C-8D4B-ED4B7245BD96}" type="parTrans" cxnId="{A55CBD00-BEAE-41C8-811E-1D7A26A0BC4A}">
      <dgm:prSet/>
      <dgm:spPr/>
      <dgm:t>
        <a:bodyPr/>
        <a:lstStyle/>
        <a:p>
          <a:endParaRPr lang="hu-HU"/>
        </a:p>
      </dgm:t>
    </dgm:pt>
    <dgm:pt modelId="{577A66BE-1728-448E-8903-91E8F8C19DA8}" type="sibTrans" cxnId="{A55CBD00-BEAE-41C8-811E-1D7A26A0BC4A}">
      <dgm:prSet/>
      <dgm:spPr/>
      <dgm:t>
        <a:bodyPr/>
        <a:lstStyle/>
        <a:p>
          <a:endParaRPr lang="hu-HU"/>
        </a:p>
      </dgm:t>
    </dgm:pt>
    <dgm:pt modelId="{791BFEAA-AAB4-4CD0-915A-B292BF281607}">
      <dgm:prSet phldrT="[Szöveg]"/>
      <dgm:spPr/>
      <dgm:t>
        <a:bodyPr/>
        <a:lstStyle/>
        <a:p>
          <a:r>
            <a:rPr lang="hu-HU" dirty="0" smtClean="0"/>
            <a:t>Európai Igazságügyi Hálózat</a:t>
          </a:r>
          <a:endParaRPr lang="hu-HU" dirty="0"/>
        </a:p>
      </dgm:t>
    </dgm:pt>
    <dgm:pt modelId="{6BD811F4-53CD-4257-A7E2-2BC2D4951586}" type="parTrans" cxnId="{12A9C1D9-118F-4850-AA0C-2B0E5C9A8CFB}">
      <dgm:prSet/>
      <dgm:spPr/>
      <dgm:t>
        <a:bodyPr/>
        <a:lstStyle/>
        <a:p>
          <a:endParaRPr lang="hu-HU"/>
        </a:p>
      </dgm:t>
    </dgm:pt>
    <dgm:pt modelId="{2DA7FD08-433B-4E68-BD2D-5E02CF443923}" type="sibTrans" cxnId="{12A9C1D9-118F-4850-AA0C-2B0E5C9A8CFB}">
      <dgm:prSet/>
      <dgm:spPr/>
      <dgm:t>
        <a:bodyPr/>
        <a:lstStyle/>
        <a:p>
          <a:endParaRPr lang="hu-HU"/>
        </a:p>
      </dgm:t>
    </dgm:pt>
    <dgm:pt modelId="{609EE023-4EDA-4A74-8B63-63927D5D9B8B}">
      <dgm:prSet phldrT="[Szöveg]"/>
      <dgm:spPr/>
      <dgm:t>
        <a:bodyPr/>
        <a:lstStyle/>
        <a:p>
          <a:r>
            <a:rPr lang="hu-HU" dirty="0" smtClean="0"/>
            <a:t>Fogyasztóvédelmi politika</a:t>
          </a:r>
          <a:endParaRPr lang="hu-HU" dirty="0"/>
        </a:p>
      </dgm:t>
    </dgm:pt>
    <dgm:pt modelId="{4C6710FF-7690-4CE4-9DA5-8D59D2019489}" type="parTrans" cxnId="{FC996C1B-D2EA-4225-967A-F1981BE1F453}">
      <dgm:prSet/>
      <dgm:spPr/>
      <dgm:t>
        <a:bodyPr/>
        <a:lstStyle/>
        <a:p>
          <a:endParaRPr lang="hu-HU"/>
        </a:p>
      </dgm:t>
    </dgm:pt>
    <dgm:pt modelId="{C5018ADA-7DDF-49AF-8F27-6E7A3CF0D463}" type="sibTrans" cxnId="{FC996C1B-D2EA-4225-967A-F1981BE1F453}">
      <dgm:prSet/>
      <dgm:spPr/>
      <dgm:t>
        <a:bodyPr/>
        <a:lstStyle/>
        <a:p>
          <a:endParaRPr lang="hu-HU"/>
        </a:p>
      </dgm:t>
    </dgm:pt>
    <dgm:pt modelId="{0BC8FAAE-9FB8-48D8-9FA9-DCA77123AED9}">
      <dgm:prSet phldrT="[Szöveg]"/>
      <dgm:spPr/>
      <dgm:t>
        <a:bodyPr/>
        <a:lstStyle/>
        <a:p>
          <a:r>
            <a:rPr lang="hu-HU" dirty="0" smtClean="0"/>
            <a:t>Egyéb politikák fogyasztóvédelmi elemekkel</a:t>
          </a:r>
          <a:endParaRPr lang="hu-HU" dirty="0"/>
        </a:p>
      </dgm:t>
    </dgm:pt>
    <dgm:pt modelId="{411B1027-D47C-4E11-924F-3F8C36061C7D}" type="parTrans" cxnId="{2A7B390E-72F4-434E-A67C-A8FF871AB401}">
      <dgm:prSet/>
      <dgm:spPr/>
      <dgm:t>
        <a:bodyPr/>
        <a:lstStyle/>
        <a:p>
          <a:endParaRPr lang="hu-HU"/>
        </a:p>
      </dgm:t>
    </dgm:pt>
    <dgm:pt modelId="{F7F78327-3C6F-4F80-9848-1455BF29FD5D}" type="sibTrans" cxnId="{2A7B390E-72F4-434E-A67C-A8FF871AB401}">
      <dgm:prSet/>
      <dgm:spPr/>
      <dgm:t>
        <a:bodyPr/>
        <a:lstStyle/>
        <a:p>
          <a:endParaRPr lang="hu-HU"/>
        </a:p>
      </dgm:t>
    </dgm:pt>
    <dgm:pt modelId="{807B9461-3D2F-4954-897C-117FDEC7C32A}">
      <dgm:prSet phldrT="[Szöveg]"/>
      <dgm:spPr/>
      <dgm:t>
        <a:bodyPr/>
        <a:lstStyle/>
        <a:p>
          <a:r>
            <a:rPr lang="hu-HU" dirty="0" smtClean="0"/>
            <a:t>Új irányvonal az energiafogyasztók számára COM (2015) 339</a:t>
          </a:r>
          <a:endParaRPr lang="hu-HU" dirty="0"/>
        </a:p>
      </dgm:t>
    </dgm:pt>
    <dgm:pt modelId="{8264EE3B-7C70-4480-B75E-3E83C4E230BC}" type="parTrans" cxnId="{3D26C47F-0BBA-4241-8847-F57DF1845C4A}">
      <dgm:prSet/>
      <dgm:spPr/>
      <dgm:t>
        <a:bodyPr/>
        <a:lstStyle/>
        <a:p>
          <a:endParaRPr lang="hu-HU"/>
        </a:p>
      </dgm:t>
    </dgm:pt>
    <dgm:pt modelId="{6FC2F5F3-0F7D-413D-AB3A-A889E0E01E68}" type="sibTrans" cxnId="{3D26C47F-0BBA-4241-8847-F57DF1845C4A}">
      <dgm:prSet/>
      <dgm:spPr/>
      <dgm:t>
        <a:bodyPr/>
        <a:lstStyle/>
        <a:p>
          <a:endParaRPr lang="hu-HU"/>
        </a:p>
      </dgm:t>
    </dgm:pt>
    <dgm:pt modelId="{210E2E6B-1376-475D-8591-52C9A37965B5}">
      <dgm:prSet phldrT="[Szöveg]"/>
      <dgm:spPr/>
      <dgm:t>
        <a:bodyPr/>
        <a:lstStyle/>
        <a:p>
          <a:r>
            <a:rPr lang="hu-HU" dirty="0" smtClean="0"/>
            <a:t>Európai digitális egységes piaci stratégia COM (2015) 192</a:t>
          </a:r>
          <a:endParaRPr lang="hu-HU" dirty="0"/>
        </a:p>
      </dgm:t>
    </dgm:pt>
    <dgm:pt modelId="{756EE92C-33CC-4D2B-ADB8-88BF373EDCDC}" type="parTrans" cxnId="{207235AF-5CC2-41DA-92B9-6931FAB186ED}">
      <dgm:prSet/>
      <dgm:spPr/>
      <dgm:t>
        <a:bodyPr/>
        <a:lstStyle/>
        <a:p>
          <a:endParaRPr lang="hu-HU"/>
        </a:p>
      </dgm:t>
    </dgm:pt>
    <dgm:pt modelId="{72D1AA10-606B-4F55-9927-6FC5D1846E6C}" type="sibTrans" cxnId="{207235AF-5CC2-41DA-92B9-6931FAB186ED}">
      <dgm:prSet/>
      <dgm:spPr/>
      <dgm:t>
        <a:bodyPr/>
        <a:lstStyle/>
        <a:p>
          <a:endParaRPr lang="hu-HU"/>
        </a:p>
      </dgm:t>
    </dgm:pt>
    <dgm:pt modelId="{DF8A9069-9FA6-431E-83B4-7F855EFE0369}">
      <dgm:prSet phldrT="[Szöveg]"/>
      <dgm:spPr/>
      <dgm:t>
        <a:bodyPr/>
        <a:lstStyle/>
        <a:p>
          <a:r>
            <a:rPr lang="hu-HU" dirty="0" smtClean="0"/>
            <a:t>…</a:t>
          </a:r>
          <a:endParaRPr lang="hu-HU" dirty="0"/>
        </a:p>
      </dgm:t>
    </dgm:pt>
    <dgm:pt modelId="{6D2471D3-96E0-44F3-9389-9FE1FAD86DCE}" type="parTrans" cxnId="{2F66376F-5F89-483E-9C7E-8206A05C3C7C}">
      <dgm:prSet/>
      <dgm:spPr/>
      <dgm:t>
        <a:bodyPr/>
        <a:lstStyle/>
        <a:p>
          <a:endParaRPr lang="hu-HU"/>
        </a:p>
      </dgm:t>
    </dgm:pt>
    <dgm:pt modelId="{EE935433-993F-417C-8648-C89620BB00ED}" type="sibTrans" cxnId="{2F66376F-5F89-483E-9C7E-8206A05C3C7C}">
      <dgm:prSet/>
      <dgm:spPr/>
      <dgm:t>
        <a:bodyPr/>
        <a:lstStyle/>
        <a:p>
          <a:endParaRPr lang="hu-HU"/>
        </a:p>
      </dgm:t>
    </dgm:pt>
    <dgm:pt modelId="{D3B6BB0A-6F05-4FC0-8522-1820DA3CDD6F}">
      <dgm:prSet phldrT="[Szöveg]"/>
      <dgm:spPr/>
      <dgm:t>
        <a:bodyPr/>
        <a:lstStyle/>
        <a:p>
          <a:r>
            <a:rPr lang="hu-HU" dirty="0" smtClean="0"/>
            <a:t>…</a:t>
          </a:r>
          <a:endParaRPr lang="hu-HU" dirty="0"/>
        </a:p>
      </dgm:t>
    </dgm:pt>
    <dgm:pt modelId="{9BDBB285-AAB1-4C90-B6E3-E901E6167116}" type="parTrans" cxnId="{2F30034F-7B10-460F-8390-A67D30EB4CF1}">
      <dgm:prSet/>
      <dgm:spPr/>
      <dgm:t>
        <a:bodyPr/>
        <a:lstStyle/>
        <a:p>
          <a:endParaRPr lang="hu-HU"/>
        </a:p>
      </dgm:t>
    </dgm:pt>
    <dgm:pt modelId="{1CC0219C-8B6A-43D8-B02B-A2BBC4E1DC1B}" type="sibTrans" cxnId="{2F30034F-7B10-460F-8390-A67D30EB4CF1}">
      <dgm:prSet/>
      <dgm:spPr/>
      <dgm:t>
        <a:bodyPr/>
        <a:lstStyle/>
        <a:p>
          <a:endParaRPr lang="hu-HU"/>
        </a:p>
      </dgm:t>
    </dgm:pt>
    <dgm:pt modelId="{8B2210B9-0FBE-4871-8D73-9809C275C49E}">
      <dgm:prSet phldrT="[Szöveg]"/>
      <dgm:spPr/>
      <dgm:t>
        <a:bodyPr/>
        <a:lstStyle/>
        <a:p>
          <a:r>
            <a:rPr lang="hu-HU" dirty="0" smtClean="0"/>
            <a:t>Szerződéses hatáskörök</a:t>
          </a:r>
          <a:endParaRPr lang="hu-HU" dirty="0"/>
        </a:p>
      </dgm:t>
    </dgm:pt>
    <dgm:pt modelId="{2D862F7F-0131-4F50-8884-DA569004FB4A}" type="parTrans" cxnId="{44673EAD-BFC3-4377-86EB-4A87D126F8E1}">
      <dgm:prSet/>
      <dgm:spPr/>
      <dgm:t>
        <a:bodyPr/>
        <a:lstStyle/>
        <a:p>
          <a:endParaRPr lang="hu-HU"/>
        </a:p>
      </dgm:t>
    </dgm:pt>
    <dgm:pt modelId="{8E2AC2D9-ED1F-46D7-BD3F-5EA12E732585}" type="sibTrans" cxnId="{44673EAD-BFC3-4377-86EB-4A87D126F8E1}">
      <dgm:prSet/>
      <dgm:spPr/>
      <dgm:t>
        <a:bodyPr/>
        <a:lstStyle/>
        <a:p>
          <a:endParaRPr lang="hu-HU"/>
        </a:p>
      </dgm:t>
    </dgm:pt>
    <dgm:pt modelId="{161EAD1C-1975-4FCE-B548-4D1F6BC14759}" type="asst">
      <dgm:prSet/>
      <dgm:spPr/>
      <dgm:t>
        <a:bodyPr/>
        <a:lstStyle/>
        <a:p>
          <a:r>
            <a:rPr lang="hu-HU" dirty="0" smtClean="0"/>
            <a:t>Belső piac – EUMSZ 26. cikk</a:t>
          </a:r>
          <a:endParaRPr lang="hu-HU" dirty="0"/>
        </a:p>
      </dgm:t>
    </dgm:pt>
    <dgm:pt modelId="{57170D22-1CB3-4DEF-9BBC-F3BB13C3911E}" type="parTrans" cxnId="{F3EE2896-C40E-4E37-BFBD-B48A4C1BF999}">
      <dgm:prSet/>
      <dgm:spPr/>
      <dgm:t>
        <a:bodyPr/>
        <a:lstStyle/>
        <a:p>
          <a:endParaRPr lang="hu-HU"/>
        </a:p>
      </dgm:t>
    </dgm:pt>
    <dgm:pt modelId="{F8955682-D15D-47CE-99AB-EE807BAB4B9E}" type="sibTrans" cxnId="{F3EE2896-C40E-4E37-BFBD-B48A4C1BF999}">
      <dgm:prSet/>
      <dgm:spPr/>
      <dgm:t>
        <a:bodyPr/>
        <a:lstStyle/>
        <a:p>
          <a:endParaRPr lang="hu-HU"/>
        </a:p>
      </dgm:t>
    </dgm:pt>
    <dgm:pt modelId="{408D85C8-A6F6-4E37-A2B9-4D6CB707BB07}" type="asst">
      <dgm:prSet/>
      <dgm:spPr/>
      <dgm:t>
        <a:bodyPr/>
        <a:lstStyle/>
        <a:p>
          <a:r>
            <a:rPr lang="hu-HU" dirty="0" smtClean="0"/>
            <a:t>Magas szintű fogyasztóvédelem – EUMSZ 114. cikk (3)</a:t>
          </a:r>
          <a:endParaRPr lang="hu-HU" dirty="0"/>
        </a:p>
      </dgm:t>
    </dgm:pt>
    <dgm:pt modelId="{82340F7F-6645-4624-AEE2-A338D8D0F82B}" type="parTrans" cxnId="{38C711BD-7351-4CEA-A519-88CB1617AC03}">
      <dgm:prSet/>
      <dgm:spPr/>
      <dgm:t>
        <a:bodyPr/>
        <a:lstStyle/>
        <a:p>
          <a:endParaRPr lang="hu-HU"/>
        </a:p>
      </dgm:t>
    </dgm:pt>
    <dgm:pt modelId="{08877D12-8BF9-472B-BB4F-2635DD02AFD6}" type="sibTrans" cxnId="{38C711BD-7351-4CEA-A519-88CB1617AC03}">
      <dgm:prSet/>
      <dgm:spPr/>
      <dgm:t>
        <a:bodyPr/>
        <a:lstStyle/>
        <a:p>
          <a:endParaRPr lang="hu-HU"/>
        </a:p>
      </dgm:t>
    </dgm:pt>
    <dgm:pt modelId="{8FA89A0A-05B4-4D84-AA2D-12344FB1779E}" type="asst">
      <dgm:prSet/>
      <dgm:spPr/>
      <dgm:t>
        <a:bodyPr/>
        <a:lstStyle/>
        <a:p>
          <a:r>
            <a:rPr lang="hu-HU" dirty="0" smtClean="0"/>
            <a:t>Fogyasztóvédelmi támogató hatáskör – EUMSZ 169. cikk</a:t>
          </a:r>
          <a:endParaRPr lang="hu-HU" dirty="0"/>
        </a:p>
      </dgm:t>
    </dgm:pt>
    <dgm:pt modelId="{4E361B5A-C740-418F-9B40-F6782310F77D}" type="parTrans" cxnId="{E4EC7C88-51AF-4C92-A221-D5ECC3C48E12}">
      <dgm:prSet/>
      <dgm:spPr/>
      <dgm:t>
        <a:bodyPr/>
        <a:lstStyle/>
        <a:p>
          <a:endParaRPr lang="hu-HU"/>
        </a:p>
      </dgm:t>
    </dgm:pt>
    <dgm:pt modelId="{3D8236CE-73D5-4A55-BED2-5E530FC0709C}" type="sibTrans" cxnId="{E4EC7C88-51AF-4C92-A221-D5ECC3C48E12}">
      <dgm:prSet/>
      <dgm:spPr/>
      <dgm:t>
        <a:bodyPr/>
        <a:lstStyle/>
        <a:p>
          <a:endParaRPr lang="hu-HU"/>
        </a:p>
      </dgm:t>
    </dgm:pt>
    <dgm:pt modelId="{1ACF2B6B-C288-4206-876C-01224172804F}" type="asst">
      <dgm:prSet/>
      <dgm:spPr/>
      <dgm:t>
        <a:bodyPr/>
        <a:lstStyle/>
        <a:p>
          <a:r>
            <a:rPr lang="hu-HU" dirty="0" smtClean="0"/>
            <a:t>Fogyasztóvédelmi </a:t>
          </a:r>
          <a:r>
            <a:rPr lang="hu-HU" dirty="0" err="1" smtClean="0"/>
            <a:t>mainstreaming</a:t>
          </a:r>
          <a:r>
            <a:rPr lang="hu-HU" dirty="0" smtClean="0"/>
            <a:t> – EUMSZ 12. cikk</a:t>
          </a:r>
          <a:endParaRPr lang="hu-HU" dirty="0"/>
        </a:p>
      </dgm:t>
    </dgm:pt>
    <dgm:pt modelId="{4359148E-EEE1-4087-ABFC-D13EE7591380}" type="parTrans" cxnId="{367F2554-8022-4EE9-806F-E3F095489F55}">
      <dgm:prSet/>
      <dgm:spPr/>
      <dgm:t>
        <a:bodyPr/>
        <a:lstStyle/>
        <a:p>
          <a:endParaRPr lang="hu-HU"/>
        </a:p>
      </dgm:t>
    </dgm:pt>
    <dgm:pt modelId="{2620B472-FEE1-422F-987E-6976DFDDDC67}" type="sibTrans" cxnId="{367F2554-8022-4EE9-806F-E3F095489F55}">
      <dgm:prSet/>
      <dgm:spPr/>
      <dgm:t>
        <a:bodyPr/>
        <a:lstStyle/>
        <a:p>
          <a:endParaRPr lang="hu-HU"/>
        </a:p>
      </dgm:t>
    </dgm:pt>
    <dgm:pt modelId="{9C27BA25-CBE8-4FAA-B3A1-5D19AFD631B9}" type="asst">
      <dgm:prSet/>
      <dgm:spPr/>
      <dgm:t>
        <a:bodyPr/>
        <a:lstStyle/>
        <a:p>
          <a:r>
            <a:rPr lang="hu-HU" dirty="0" smtClean="0"/>
            <a:t>Magas szintű fogyasztóvédelem – Alapjogi Karta 28. cikk</a:t>
          </a:r>
          <a:endParaRPr lang="hu-HU" dirty="0"/>
        </a:p>
      </dgm:t>
    </dgm:pt>
    <dgm:pt modelId="{CB4B9323-8214-4406-B342-CCF0ED0E0373}" type="parTrans" cxnId="{D84E9ABB-0AC6-4362-927A-1A585E245E53}">
      <dgm:prSet/>
      <dgm:spPr/>
      <dgm:t>
        <a:bodyPr/>
        <a:lstStyle/>
        <a:p>
          <a:endParaRPr lang="hu-HU"/>
        </a:p>
      </dgm:t>
    </dgm:pt>
    <dgm:pt modelId="{F12281D2-AABC-4314-8449-D031914DA793}" type="sibTrans" cxnId="{D84E9ABB-0AC6-4362-927A-1A585E245E53}">
      <dgm:prSet/>
      <dgm:spPr/>
      <dgm:t>
        <a:bodyPr/>
        <a:lstStyle/>
        <a:p>
          <a:endParaRPr lang="hu-HU"/>
        </a:p>
      </dgm:t>
    </dgm:pt>
    <dgm:pt modelId="{7A01A1D6-8BDC-423C-AD59-02B4CDBF8365}" type="pres">
      <dgm:prSet presAssocID="{C835780A-6725-4832-B466-1A3C16A675E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F3902F74-50C5-47A1-BA73-4B191804A9B8}" type="pres">
      <dgm:prSet presAssocID="{8B2210B9-0FBE-4871-8D73-9809C275C49E}" presName="hierRoot1" presStyleCnt="0">
        <dgm:presLayoutVars>
          <dgm:hierBranch val="init"/>
        </dgm:presLayoutVars>
      </dgm:prSet>
      <dgm:spPr/>
    </dgm:pt>
    <dgm:pt modelId="{8255BD4A-85F3-4FEC-8CBA-030799AE378D}" type="pres">
      <dgm:prSet presAssocID="{8B2210B9-0FBE-4871-8D73-9809C275C49E}" presName="rootComposite1" presStyleCnt="0"/>
      <dgm:spPr/>
    </dgm:pt>
    <dgm:pt modelId="{B19CB930-9D97-4539-BB3B-C4BC88B76C4A}" type="pres">
      <dgm:prSet presAssocID="{8B2210B9-0FBE-4871-8D73-9809C275C49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5CEA59D-472C-4495-9C19-EF2DDD8AD14B}" type="pres">
      <dgm:prSet presAssocID="{8B2210B9-0FBE-4871-8D73-9809C275C49E}" presName="rootConnector1" presStyleLbl="node1" presStyleIdx="0" presStyleCnt="0"/>
      <dgm:spPr/>
      <dgm:t>
        <a:bodyPr/>
        <a:lstStyle/>
        <a:p>
          <a:endParaRPr lang="hu-HU"/>
        </a:p>
      </dgm:t>
    </dgm:pt>
    <dgm:pt modelId="{EA0F675E-B796-4738-835B-C09B78FEDBC4}" type="pres">
      <dgm:prSet presAssocID="{8B2210B9-0FBE-4871-8D73-9809C275C49E}" presName="hierChild2" presStyleCnt="0"/>
      <dgm:spPr/>
    </dgm:pt>
    <dgm:pt modelId="{755854FF-A427-4C31-8858-2D2D41B4225D}" type="pres">
      <dgm:prSet presAssocID="{A2A15317-C19C-49A3-AADF-317F43E89456}" presName="Name37" presStyleLbl="parChTrans1D2" presStyleIdx="0" presStyleCnt="8"/>
      <dgm:spPr/>
      <dgm:t>
        <a:bodyPr/>
        <a:lstStyle/>
        <a:p>
          <a:endParaRPr lang="hu-HU"/>
        </a:p>
      </dgm:t>
    </dgm:pt>
    <dgm:pt modelId="{0009DDA2-F174-438D-91E4-1C7D30F69C90}" type="pres">
      <dgm:prSet presAssocID="{D6B3E1C8-1932-4578-A0C8-8F7E5E653293}" presName="hierRoot2" presStyleCnt="0">
        <dgm:presLayoutVars>
          <dgm:hierBranch val="init"/>
        </dgm:presLayoutVars>
      </dgm:prSet>
      <dgm:spPr/>
    </dgm:pt>
    <dgm:pt modelId="{12CC8D5C-60D6-4522-8C5A-53901BFFEA3A}" type="pres">
      <dgm:prSet presAssocID="{D6B3E1C8-1932-4578-A0C8-8F7E5E653293}" presName="rootComposite" presStyleCnt="0"/>
      <dgm:spPr/>
    </dgm:pt>
    <dgm:pt modelId="{9D5F859E-A151-4751-9C14-5D6DB4D42030}" type="pres">
      <dgm:prSet presAssocID="{D6B3E1C8-1932-4578-A0C8-8F7E5E653293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84702B6-3266-467A-9C76-ADE8BED030D2}" type="pres">
      <dgm:prSet presAssocID="{D6B3E1C8-1932-4578-A0C8-8F7E5E653293}" presName="rootConnector" presStyleLbl="node2" presStyleIdx="0" presStyleCnt="4"/>
      <dgm:spPr/>
      <dgm:t>
        <a:bodyPr/>
        <a:lstStyle/>
        <a:p>
          <a:endParaRPr lang="hu-HU"/>
        </a:p>
      </dgm:t>
    </dgm:pt>
    <dgm:pt modelId="{454D62DA-E8F2-4301-80C3-BF6745D46B34}" type="pres">
      <dgm:prSet presAssocID="{D6B3E1C8-1932-4578-A0C8-8F7E5E653293}" presName="hierChild4" presStyleCnt="0"/>
      <dgm:spPr/>
    </dgm:pt>
    <dgm:pt modelId="{5D53FDD4-CBC0-40B3-8AA3-A6D8BF239CC6}" type="pres">
      <dgm:prSet presAssocID="{4C6710FF-7690-4CE4-9DA5-8D59D2019489}" presName="Name37" presStyleLbl="parChTrans1D3" presStyleIdx="0" presStyleCnt="10"/>
      <dgm:spPr/>
      <dgm:t>
        <a:bodyPr/>
        <a:lstStyle/>
        <a:p>
          <a:endParaRPr lang="hu-HU"/>
        </a:p>
      </dgm:t>
    </dgm:pt>
    <dgm:pt modelId="{9EDE3498-61B2-43AB-B5DC-EB89FCAC2F26}" type="pres">
      <dgm:prSet presAssocID="{609EE023-4EDA-4A74-8B63-63927D5D9B8B}" presName="hierRoot2" presStyleCnt="0">
        <dgm:presLayoutVars>
          <dgm:hierBranch val="init"/>
        </dgm:presLayoutVars>
      </dgm:prSet>
      <dgm:spPr/>
    </dgm:pt>
    <dgm:pt modelId="{04A6CAD5-5953-4613-AF58-59BA28CA43AE}" type="pres">
      <dgm:prSet presAssocID="{609EE023-4EDA-4A74-8B63-63927D5D9B8B}" presName="rootComposite" presStyleCnt="0"/>
      <dgm:spPr/>
    </dgm:pt>
    <dgm:pt modelId="{C3BA9468-C132-4615-9118-AEB9F0A1FEEC}" type="pres">
      <dgm:prSet presAssocID="{609EE023-4EDA-4A74-8B63-63927D5D9B8B}" presName="rootText" presStyleLbl="node3" presStyleIdx="0" presStyleCnt="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EC3E114-3DBB-4C14-90D1-D7EDB05D1656}" type="pres">
      <dgm:prSet presAssocID="{609EE023-4EDA-4A74-8B63-63927D5D9B8B}" presName="rootConnector" presStyleLbl="node3" presStyleIdx="0" presStyleCnt="9"/>
      <dgm:spPr/>
      <dgm:t>
        <a:bodyPr/>
        <a:lstStyle/>
        <a:p>
          <a:endParaRPr lang="hu-HU"/>
        </a:p>
      </dgm:t>
    </dgm:pt>
    <dgm:pt modelId="{692D6C81-4CA9-4181-984A-42BB7C20F08E}" type="pres">
      <dgm:prSet presAssocID="{609EE023-4EDA-4A74-8B63-63927D5D9B8B}" presName="hierChild4" presStyleCnt="0"/>
      <dgm:spPr/>
    </dgm:pt>
    <dgm:pt modelId="{09E2B5B8-C8A5-42F7-97B2-9B7201FE32BA}" type="pres">
      <dgm:prSet presAssocID="{1187951D-110F-4267-A5BF-64258007B6CA}" presName="Name37" presStyleLbl="parChTrans1D4" presStyleIdx="0" presStyleCnt="26"/>
      <dgm:spPr/>
      <dgm:t>
        <a:bodyPr/>
        <a:lstStyle/>
        <a:p>
          <a:endParaRPr lang="hu-HU"/>
        </a:p>
      </dgm:t>
    </dgm:pt>
    <dgm:pt modelId="{19334E27-3002-4D88-92C3-FBB6951FEEA7}" type="pres">
      <dgm:prSet presAssocID="{59961C0C-F63D-4C7B-AD2B-13548B150AD3}" presName="hierRoot2" presStyleCnt="0">
        <dgm:presLayoutVars>
          <dgm:hierBranch val="init"/>
        </dgm:presLayoutVars>
      </dgm:prSet>
      <dgm:spPr/>
    </dgm:pt>
    <dgm:pt modelId="{6EA2108C-857A-4207-B616-572D39B93DC9}" type="pres">
      <dgm:prSet presAssocID="{59961C0C-F63D-4C7B-AD2B-13548B150AD3}" presName="rootComposite" presStyleCnt="0"/>
      <dgm:spPr/>
    </dgm:pt>
    <dgm:pt modelId="{25B6B9D0-5F05-436D-9E78-D986DC02F8E3}" type="pres">
      <dgm:prSet presAssocID="{59961C0C-F63D-4C7B-AD2B-13548B150AD3}" presName="rootText" presStyleLbl="node4" presStyleIdx="0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5422080-0958-40CB-8646-8F28D1359CDC}" type="pres">
      <dgm:prSet presAssocID="{59961C0C-F63D-4C7B-AD2B-13548B150AD3}" presName="rootConnector" presStyleLbl="node4" presStyleIdx="0" presStyleCnt="26"/>
      <dgm:spPr/>
      <dgm:t>
        <a:bodyPr/>
        <a:lstStyle/>
        <a:p>
          <a:endParaRPr lang="hu-HU"/>
        </a:p>
      </dgm:t>
    </dgm:pt>
    <dgm:pt modelId="{6CCBCDAC-C3EC-486A-8354-AE429B3D1943}" type="pres">
      <dgm:prSet presAssocID="{59961C0C-F63D-4C7B-AD2B-13548B150AD3}" presName="hierChild4" presStyleCnt="0"/>
      <dgm:spPr/>
    </dgm:pt>
    <dgm:pt modelId="{541533DB-7C4D-4BAD-8F5C-7D92ECB11C71}" type="pres">
      <dgm:prSet presAssocID="{59961C0C-F63D-4C7B-AD2B-13548B150AD3}" presName="hierChild5" presStyleCnt="0"/>
      <dgm:spPr/>
    </dgm:pt>
    <dgm:pt modelId="{2E2DD3E5-3904-4805-851E-BEEC749B6C7F}" type="pres">
      <dgm:prSet presAssocID="{609EE023-4EDA-4A74-8B63-63927D5D9B8B}" presName="hierChild5" presStyleCnt="0"/>
      <dgm:spPr/>
    </dgm:pt>
    <dgm:pt modelId="{FE48EA31-837C-44E6-B124-69A46918CE54}" type="pres">
      <dgm:prSet presAssocID="{411B1027-D47C-4E11-924F-3F8C36061C7D}" presName="Name37" presStyleLbl="parChTrans1D3" presStyleIdx="1" presStyleCnt="10"/>
      <dgm:spPr/>
      <dgm:t>
        <a:bodyPr/>
        <a:lstStyle/>
        <a:p>
          <a:endParaRPr lang="hu-HU"/>
        </a:p>
      </dgm:t>
    </dgm:pt>
    <dgm:pt modelId="{CCD34A81-E279-4962-8E7C-335238358CF3}" type="pres">
      <dgm:prSet presAssocID="{0BC8FAAE-9FB8-48D8-9FA9-DCA77123AED9}" presName="hierRoot2" presStyleCnt="0">
        <dgm:presLayoutVars>
          <dgm:hierBranch val="init"/>
        </dgm:presLayoutVars>
      </dgm:prSet>
      <dgm:spPr/>
    </dgm:pt>
    <dgm:pt modelId="{BC6EE00C-3745-4300-BC29-095C63CA9D8B}" type="pres">
      <dgm:prSet presAssocID="{0BC8FAAE-9FB8-48D8-9FA9-DCA77123AED9}" presName="rootComposite" presStyleCnt="0"/>
      <dgm:spPr/>
    </dgm:pt>
    <dgm:pt modelId="{79F58950-BD85-424B-B78D-95FC91C59C8D}" type="pres">
      <dgm:prSet presAssocID="{0BC8FAAE-9FB8-48D8-9FA9-DCA77123AED9}" presName="rootText" presStyleLbl="node3" presStyleIdx="1" presStyleCnt="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030B925-F5B8-4BEE-A8E7-55A9E1F467D7}" type="pres">
      <dgm:prSet presAssocID="{0BC8FAAE-9FB8-48D8-9FA9-DCA77123AED9}" presName="rootConnector" presStyleLbl="node3" presStyleIdx="1" presStyleCnt="9"/>
      <dgm:spPr/>
      <dgm:t>
        <a:bodyPr/>
        <a:lstStyle/>
        <a:p>
          <a:endParaRPr lang="hu-HU"/>
        </a:p>
      </dgm:t>
    </dgm:pt>
    <dgm:pt modelId="{CE9E104D-E135-48B4-9D15-FF9E14D5545C}" type="pres">
      <dgm:prSet presAssocID="{0BC8FAAE-9FB8-48D8-9FA9-DCA77123AED9}" presName="hierChild4" presStyleCnt="0"/>
      <dgm:spPr/>
    </dgm:pt>
    <dgm:pt modelId="{8C743E72-6377-4699-8521-936DE6659B25}" type="pres">
      <dgm:prSet presAssocID="{8264EE3B-7C70-4480-B75E-3E83C4E230BC}" presName="Name37" presStyleLbl="parChTrans1D4" presStyleIdx="1" presStyleCnt="26"/>
      <dgm:spPr/>
      <dgm:t>
        <a:bodyPr/>
        <a:lstStyle/>
        <a:p>
          <a:endParaRPr lang="hu-HU"/>
        </a:p>
      </dgm:t>
    </dgm:pt>
    <dgm:pt modelId="{58ACD93A-CD3C-4BC0-8C38-51DF78385EFB}" type="pres">
      <dgm:prSet presAssocID="{807B9461-3D2F-4954-897C-117FDEC7C32A}" presName="hierRoot2" presStyleCnt="0">
        <dgm:presLayoutVars>
          <dgm:hierBranch val="init"/>
        </dgm:presLayoutVars>
      </dgm:prSet>
      <dgm:spPr/>
    </dgm:pt>
    <dgm:pt modelId="{912787E2-4BA4-4E49-9342-57B6BE839E70}" type="pres">
      <dgm:prSet presAssocID="{807B9461-3D2F-4954-897C-117FDEC7C32A}" presName="rootComposite" presStyleCnt="0"/>
      <dgm:spPr/>
    </dgm:pt>
    <dgm:pt modelId="{DFB1205D-9BCA-4DF6-92C5-B2A0785081F0}" type="pres">
      <dgm:prSet presAssocID="{807B9461-3D2F-4954-897C-117FDEC7C32A}" presName="rootText" presStyleLbl="node4" presStyleIdx="1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9BDAAC6-E9CB-4DC8-A770-1DC5D778E1EE}" type="pres">
      <dgm:prSet presAssocID="{807B9461-3D2F-4954-897C-117FDEC7C32A}" presName="rootConnector" presStyleLbl="node4" presStyleIdx="1" presStyleCnt="26"/>
      <dgm:spPr/>
      <dgm:t>
        <a:bodyPr/>
        <a:lstStyle/>
        <a:p>
          <a:endParaRPr lang="hu-HU"/>
        </a:p>
      </dgm:t>
    </dgm:pt>
    <dgm:pt modelId="{DD3FAE17-2E46-441B-98A1-7C6811FB7BC5}" type="pres">
      <dgm:prSet presAssocID="{807B9461-3D2F-4954-897C-117FDEC7C32A}" presName="hierChild4" presStyleCnt="0"/>
      <dgm:spPr/>
    </dgm:pt>
    <dgm:pt modelId="{D52E79B6-50E6-4293-9273-4D9EC29FFC10}" type="pres">
      <dgm:prSet presAssocID="{807B9461-3D2F-4954-897C-117FDEC7C32A}" presName="hierChild5" presStyleCnt="0"/>
      <dgm:spPr/>
    </dgm:pt>
    <dgm:pt modelId="{A19B2496-3D20-4372-90DE-4345432A8ECF}" type="pres">
      <dgm:prSet presAssocID="{756EE92C-33CC-4D2B-ADB8-88BF373EDCDC}" presName="Name37" presStyleLbl="parChTrans1D4" presStyleIdx="2" presStyleCnt="26"/>
      <dgm:spPr/>
      <dgm:t>
        <a:bodyPr/>
        <a:lstStyle/>
        <a:p>
          <a:endParaRPr lang="hu-HU"/>
        </a:p>
      </dgm:t>
    </dgm:pt>
    <dgm:pt modelId="{2E38302A-DAAA-4C74-B781-82457CFF05EA}" type="pres">
      <dgm:prSet presAssocID="{210E2E6B-1376-475D-8591-52C9A37965B5}" presName="hierRoot2" presStyleCnt="0">
        <dgm:presLayoutVars>
          <dgm:hierBranch val="init"/>
        </dgm:presLayoutVars>
      </dgm:prSet>
      <dgm:spPr/>
    </dgm:pt>
    <dgm:pt modelId="{3D582D75-338E-4879-96D1-ADA56FFCED19}" type="pres">
      <dgm:prSet presAssocID="{210E2E6B-1376-475D-8591-52C9A37965B5}" presName="rootComposite" presStyleCnt="0"/>
      <dgm:spPr/>
    </dgm:pt>
    <dgm:pt modelId="{D7D81746-9C43-402E-AB53-5F83F18D26EE}" type="pres">
      <dgm:prSet presAssocID="{210E2E6B-1376-475D-8591-52C9A37965B5}" presName="rootText" presStyleLbl="node4" presStyleIdx="2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5B792BF-838C-413E-BBBC-E944B54FEC1E}" type="pres">
      <dgm:prSet presAssocID="{210E2E6B-1376-475D-8591-52C9A37965B5}" presName="rootConnector" presStyleLbl="node4" presStyleIdx="2" presStyleCnt="26"/>
      <dgm:spPr/>
      <dgm:t>
        <a:bodyPr/>
        <a:lstStyle/>
        <a:p>
          <a:endParaRPr lang="hu-HU"/>
        </a:p>
      </dgm:t>
    </dgm:pt>
    <dgm:pt modelId="{FF6741A9-0DBE-42CB-8A73-F376F2226E5E}" type="pres">
      <dgm:prSet presAssocID="{210E2E6B-1376-475D-8591-52C9A37965B5}" presName="hierChild4" presStyleCnt="0"/>
      <dgm:spPr/>
    </dgm:pt>
    <dgm:pt modelId="{47280FDB-6D67-4810-8C7D-0F7CF474DE11}" type="pres">
      <dgm:prSet presAssocID="{210E2E6B-1376-475D-8591-52C9A37965B5}" presName="hierChild5" presStyleCnt="0"/>
      <dgm:spPr/>
    </dgm:pt>
    <dgm:pt modelId="{122BDFCC-6475-4696-81E0-49A552A48967}" type="pres">
      <dgm:prSet presAssocID="{6D2471D3-96E0-44F3-9389-9FE1FAD86DCE}" presName="Name37" presStyleLbl="parChTrans1D4" presStyleIdx="3" presStyleCnt="26"/>
      <dgm:spPr/>
      <dgm:t>
        <a:bodyPr/>
        <a:lstStyle/>
        <a:p>
          <a:endParaRPr lang="hu-HU"/>
        </a:p>
      </dgm:t>
    </dgm:pt>
    <dgm:pt modelId="{5E60F6A2-897B-4750-8B99-B01912D1DC78}" type="pres">
      <dgm:prSet presAssocID="{DF8A9069-9FA6-431E-83B4-7F855EFE0369}" presName="hierRoot2" presStyleCnt="0">
        <dgm:presLayoutVars>
          <dgm:hierBranch val="init"/>
        </dgm:presLayoutVars>
      </dgm:prSet>
      <dgm:spPr/>
    </dgm:pt>
    <dgm:pt modelId="{CD0472C5-7F94-4A43-A344-EFFB9E3B6E3C}" type="pres">
      <dgm:prSet presAssocID="{DF8A9069-9FA6-431E-83B4-7F855EFE0369}" presName="rootComposite" presStyleCnt="0"/>
      <dgm:spPr/>
    </dgm:pt>
    <dgm:pt modelId="{2321C5A9-5EB4-423B-906C-EB363B4F1249}" type="pres">
      <dgm:prSet presAssocID="{DF8A9069-9FA6-431E-83B4-7F855EFE0369}" presName="rootText" presStyleLbl="node4" presStyleIdx="3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FA77189-5372-4A18-81D7-53467B3BC012}" type="pres">
      <dgm:prSet presAssocID="{DF8A9069-9FA6-431E-83B4-7F855EFE0369}" presName="rootConnector" presStyleLbl="node4" presStyleIdx="3" presStyleCnt="26"/>
      <dgm:spPr/>
      <dgm:t>
        <a:bodyPr/>
        <a:lstStyle/>
        <a:p>
          <a:endParaRPr lang="hu-HU"/>
        </a:p>
      </dgm:t>
    </dgm:pt>
    <dgm:pt modelId="{24A93E00-5370-4815-A519-753D56959ADA}" type="pres">
      <dgm:prSet presAssocID="{DF8A9069-9FA6-431E-83B4-7F855EFE0369}" presName="hierChild4" presStyleCnt="0"/>
      <dgm:spPr/>
    </dgm:pt>
    <dgm:pt modelId="{4CD20F31-589C-4704-A9EF-341A71DD5474}" type="pres">
      <dgm:prSet presAssocID="{DF8A9069-9FA6-431E-83B4-7F855EFE0369}" presName="hierChild5" presStyleCnt="0"/>
      <dgm:spPr/>
    </dgm:pt>
    <dgm:pt modelId="{3D8076C5-E9CD-4763-9A0E-62709120D824}" type="pres">
      <dgm:prSet presAssocID="{0BC8FAAE-9FB8-48D8-9FA9-DCA77123AED9}" presName="hierChild5" presStyleCnt="0"/>
      <dgm:spPr/>
    </dgm:pt>
    <dgm:pt modelId="{FC997343-B431-4359-8EC7-7DE89EDA56D4}" type="pres">
      <dgm:prSet presAssocID="{D6B3E1C8-1932-4578-A0C8-8F7E5E653293}" presName="hierChild5" presStyleCnt="0"/>
      <dgm:spPr/>
    </dgm:pt>
    <dgm:pt modelId="{C0B13ABD-9D90-42F8-9479-9EEB6CB219AC}" type="pres">
      <dgm:prSet presAssocID="{39134F65-36D8-4DBD-A685-6546F1B50DD5}" presName="Name37" presStyleLbl="parChTrans1D2" presStyleIdx="1" presStyleCnt="8"/>
      <dgm:spPr/>
      <dgm:t>
        <a:bodyPr/>
        <a:lstStyle/>
        <a:p>
          <a:endParaRPr lang="hu-HU"/>
        </a:p>
      </dgm:t>
    </dgm:pt>
    <dgm:pt modelId="{355371F8-B55C-43AC-B2D4-2CA34A3E911E}" type="pres">
      <dgm:prSet presAssocID="{C1D76702-47E9-4A5B-988B-CD61CD2D0EA9}" presName="hierRoot2" presStyleCnt="0">
        <dgm:presLayoutVars>
          <dgm:hierBranch val="init"/>
        </dgm:presLayoutVars>
      </dgm:prSet>
      <dgm:spPr/>
    </dgm:pt>
    <dgm:pt modelId="{7F8D1B7D-B5CA-4AAE-BA73-C47EACDF4DF8}" type="pres">
      <dgm:prSet presAssocID="{C1D76702-47E9-4A5B-988B-CD61CD2D0EA9}" presName="rootComposite" presStyleCnt="0"/>
      <dgm:spPr/>
    </dgm:pt>
    <dgm:pt modelId="{3F643579-DC04-4624-BF4C-FDE5447801C6}" type="pres">
      <dgm:prSet presAssocID="{C1D76702-47E9-4A5B-988B-CD61CD2D0EA9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2E55C53-C6D2-41C9-ADAE-DCD5EC44BBE9}" type="pres">
      <dgm:prSet presAssocID="{C1D76702-47E9-4A5B-988B-CD61CD2D0EA9}" presName="rootConnector" presStyleLbl="node2" presStyleIdx="1" presStyleCnt="4"/>
      <dgm:spPr/>
      <dgm:t>
        <a:bodyPr/>
        <a:lstStyle/>
        <a:p>
          <a:endParaRPr lang="hu-HU"/>
        </a:p>
      </dgm:t>
    </dgm:pt>
    <dgm:pt modelId="{B3157851-626A-4B45-876E-F4AE5BEF16E9}" type="pres">
      <dgm:prSet presAssocID="{C1D76702-47E9-4A5B-988B-CD61CD2D0EA9}" presName="hierChild4" presStyleCnt="0"/>
      <dgm:spPr/>
    </dgm:pt>
    <dgm:pt modelId="{9ACE463A-B7D4-4587-B7E5-1179D3521566}" type="pres">
      <dgm:prSet presAssocID="{A392A090-F0EF-4CC0-9E48-1D5E0C48E687}" presName="Name37" presStyleLbl="parChTrans1D3" presStyleIdx="2" presStyleCnt="10"/>
      <dgm:spPr/>
      <dgm:t>
        <a:bodyPr/>
        <a:lstStyle/>
        <a:p>
          <a:endParaRPr lang="hu-HU"/>
        </a:p>
      </dgm:t>
    </dgm:pt>
    <dgm:pt modelId="{FF334AD3-53C6-43CA-A053-C8D1499854D2}" type="pres">
      <dgm:prSet presAssocID="{22FDBC5E-A5A7-4EDB-A3B7-31CE4E181D2A}" presName="hierRoot2" presStyleCnt="0">
        <dgm:presLayoutVars>
          <dgm:hierBranch val="init"/>
        </dgm:presLayoutVars>
      </dgm:prSet>
      <dgm:spPr/>
    </dgm:pt>
    <dgm:pt modelId="{C8DCBC73-34A6-4B54-8AD4-6ABD29FCB52E}" type="pres">
      <dgm:prSet presAssocID="{22FDBC5E-A5A7-4EDB-A3B7-31CE4E181D2A}" presName="rootComposite" presStyleCnt="0"/>
      <dgm:spPr/>
    </dgm:pt>
    <dgm:pt modelId="{91360E68-E621-4875-B72A-5AE35993BE50}" type="pres">
      <dgm:prSet presAssocID="{22FDBC5E-A5A7-4EDB-A3B7-31CE4E181D2A}" presName="rootText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8CCBB5B-46A3-4208-B44C-E95F3777AF5A}" type="pres">
      <dgm:prSet presAssocID="{22FDBC5E-A5A7-4EDB-A3B7-31CE4E181D2A}" presName="rootConnector" presStyleLbl="node3" presStyleIdx="2" presStyleCnt="9"/>
      <dgm:spPr/>
      <dgm:t>
        <a:bodyPr/>
        <a:lstStyle/>
        <a:p>
          <a:endParaRPr lang="hu-HU"/>
        </a:p>
      </dgm:t>
    </dgm:pt>
    <dgm:pt modelId="{55995913-8B6F-42DA-B199-6C9CACDAB76F}" type="pres">
      <dgm:prSet presAssocID="{22FDBC5E-A5A7-4EDB-A3B7-31CE4E181D2A}" presName="hierChild4" presStyleCnt="0"/>
      <dgm:spPr/>
    </dgm:pt>
    <dgm:pt modelId="{C766CF61-8B0C-45DB-B921-67488F80BDF7}" type="pres">
      <dgm:prSet presAssocID="{211B433E-DDE8-4F3A-BD9F-52A54E35F600}" presName="Name37" presStyleLbl="parChTrans1D4" presStyleIdx="4" presStyleCnt="26"/>
      <dgm:spPr/>
      <dgm:t>
        <a:bodyPr/>
        <a:lstStyle/>
        <a:p>
          <a:endParaRPr lang="hu-HU"/>
        </a:p>
      </dgm:t>
    </dgm:pt>
    <dgm:pt modelId="{FE2DA855-170A-496A-B580-56885D216AAE}" type="pres">
      <dgm:prSet presAssocID="{22642454-0275-42D2-BDE6-81CB164FC098}" presName="hierRoot2" presStyleCnt="0">
        <dgm:presLayoutVars>
          <dgm:hierBranch val="init"/>
        </dgm:presLayoutVars>
      </dgm:prSet>
      <dgm:spPr/>
    </dgm:pt>
    <dgm:pt modelId="{C23E2FE2-3C2F-4560-9FE3-596DF830DA55}" type="pres">
      <dgm:prSet presAssocID="{22642454-0275-42D2-BDE6-81CB164FC098}" presName="rootComposite" presStyleCnt="0"/>
      <dgm:spPr/>
    </dgm:pt>
    <dgm:pt modelId="{9C5ECC5C-8D8C-469F-AE8F-020A83075F08}" type="pres">
      <dgm:prSet presAssocID="{22642454-0275-42D2-BDE6-81CB164FC098}" presName="rootText" presStyleLbl="node4" presStyleIdx="4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F02D678-F1F2-4FE2-8A0B-B1BD22652A75}" type="pres">
      <dgm:prSet presAssocID="{22642454-0275-42D2-BDE6-81CB164FC098}" presName="rootConnector" presStyleLbl="node4" presStyleIdx="4" presStyleCnt="26"/>
      <dgm:spPr/>
      <dgm:t>
        <a:bodyPr/>
        <a:lstStyle/>
        <a:p>
          <a:endParaRPr lang="hu-HU"/>
        </a:p>
      </dgm:t>
    </dgm:pt>
    <dgm:pt modelId="{563A70B5-C749-423A-B0F5-B86A789D47D2}" type="pres">
      <dgm:prSet presAssocID="{22642454-0275-42D2-BDE6-81CB164FC098}" presName="hierChild4" presStyleCnt="0"/>
      <dgm:spPr/>
    </dgm:pt>
    <dgm:pt modelId="{E64DC968-8EB0-4FB7-BA60-0484DCE35154}" type="pres">
      <dgm:prSet presAssocID="{22642454-0275-42D2-BDE6-81CB164FC098}" presName="hierChild5" presStyleCnt="0"/>
      <dgm:spPr/>
    </dgm:pt>
    <dgm:pt modelId="{BA6CCF35-39A4-4A23-B6BC-F2A1C4D165B3}" type="pres">
      <dgm:prSet presAssocID="{22FDBC5E-A5A7-4EDB-A3B7-31CE4E181D2A}" presName="hierChild5" presStyleCnt="0"/>
      <dgm:spPr/>
    </dgm:pt>
    <dgm:pt modelId="{5CCEE1C5-16D5-4940-9872-369C12DADBD1}" type="pres">
      <dgm:prSet presAssocID="{C1D76702-47E9-4A5B-988B-CD61CD2D0EA9}" presName="hierChild5" presStyleCnt="0"/>
      <dgm:spPr/>
    </dgm:pt>
    <dgm:pt modelId="{C56AF12F-8FFB-4F9A-B1D4-893F3A1B23E6}" type="pres">
      <dgm:prSet presAssocID="{A6B52DEB-0A2B-4739-9900-D682E8F98A3A}" presName="Name37" presStyleLbl="parChTrans1D2" presStyleIdx="2" presStyleCnt="8"/>
      <dgm:spPr/>
      <dgm:t>
        <a:bodyPr/>
        <a:lstStyle/>
        <a:p>
          <a:endParaRPr lang="hu-HU"/>
        </a:p>
      </dgm:t>
    </dgm:pt>
    <dgm:pt modelId="{8A187C62-98B3-4745-8B44-AE412C733E27}" type="pres">
      <dgm:prSet presAssocID="{7EAD88C6-02C8-4926-BBF8-3886683B438E}" presName="hierRoot2" presStyleCnt="0">
        <dgm:presLayoutVars>
          <dgm:hierBranch val="init"/>
        </dgm:presLayoutVars>
      </dgm:prSet>
      <dgm:spPr/>
    </dgm:pt>
    <dgm:pt modelId="{465E5047-F969-4213-A0E0-3945D3C0BB57}" type="pres">
      <dgm:prSet presAssocID="{7EAD88C6-02C8-4926-BBF8-3886683B438E}" presName="rootComposite" presStyleCnt="0"/>
      <dgm:spPr/>
    </dgm:pt>
    <dgm:pt modelId="{B2B19A06-95F2-4769-AB33-1902ACE149C9}" type="pres">
      <dgm:prSet presAssocID="{7EAD88C6-02C8-4926-BBF8-3886683B438E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C65DABD-AD79-48D6-9C22-C13F45511102}" type="pres">
      <dgm:prSet presAssocID="{7EAD88C6-02C8-4926-BBF8-3886683B438E}" presName="rootConnector" presStyleLbl="node2" presStyleIdx="2" presStyleCnt="4"/>
      <dgm:spPr/>
      <dgm:t>
        <a:bodyPr/>
        <a:lstStyle/>
        <a:p>
          <a:endParaRPr lang="hu-HU"/>
        </a:p>
      </dgm:t>
    </dgm:pt>
    <dgm:pt modelId="{97F4E73C-BA7C-4DEE-B237-060D91665131}" type="pres">
      <dgm:prSet presAssocID="{7EAD88C6-02C8-4926-BBF8-3886683B438E}" presName="hierChild4" presStyleCnt="0"/>
      <dgm:spPr/>
    </dgm:pt>
    <dgm:pt modelId="{EDB171D4-D460-4155-9367-286325EAEBFD}" type="pres">
      <dgm:prSet presAssocID="{71F66CFE-C536-4005-B507-E09BA9310491}" presName="Name37" presStyleLbl="parChTrans1D3" presStyleIdx="3" presStyleCnt="10"/>
      <dgm:spPr/>
      <dgm:t>
        <a:bodyPr/>
        <a:lstStyle/>
        <a:p>
          <a:endParaRPr lang="hu-HU"/>
        </a:p>
      </dgm:t>
    </dgm:pt>
    <dgm:pt modelId="{89B6848B-BFA2-41D0-BA4F-7A632E9FE66B}" type="pres">
      <dgm:prSet presAssocID="{816F618F-1B74-4696-85EC-8A3E92CCADBE}" presName="hierRoot2" presStyleCnt="0">
        <dgm:presLayoutVars>
          <dgm:hierBranch val="init"/>
        </dgm:presLayoutVars>
      </dgm:prSet>
      <dgm:spPr/>
    </dgm:pt>
    <dgm:pt modelId="{541956EB-B27D-48D6-93FF-1934E602A224}" type="pres">
      <dgm:prSet presAssocID="{816F618F-1B74-4696-85EC-8A3E92CCADBE}" presName="rootComposite" presStyleCnt="0"/>
      <dgm:spPr/>
    </dgm:pt>
    <dgm:pt modelId="{91B35E8A-91D0-43EF-85AF-D17806E1C00A}" type="pres">
      <dgm:prSet presAssocID="{816F618F-1B74-4696-85EC-8A3E92CCADBE}" presName="rootText" presStyleLbl="node3" presStyleIdx="3" presStyleCnt="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079BC22-138B-4170-B8E7-9E737F824EB3}" type="pres">
      <dgm:prSet presAssocID="{816F618F-1B74-4696-85EC-8A3E92CCADBE}" presName="rootConnector" presStyleLbl="node3" presStyleIdx="3" presStyleCnt="9"/>
      <dgm:spPr/>
      <dgm:t>
        <a:bodyPr/>
        <a:lstStyle/>
        <a:p>
          <a:endParaRPr lang="hu-HU"/>
        </a:p>
      </dgm:t>
    </dgm:pt>
    <dgm:pt modelId="{60949E51-70F6-4A2D-8C33-E8B4BE1E8FE0}" type="pres">
      <dgm:prSet presAssocID="{816F618F-1B74-4696-85EC-8A3E92CCADBE}" presName="hierChild4" presStyleCnt="0"/>
      <dgm:spPr/>
    </dgm:pt>
    <dgm:pt modelId="{9DC787DB-D177-4C8C-8435-F1571EDE018A}" type="pres">
      <dgm:prSet presAssocID="{3C6A370D-DACD-4172-A420-9DDD9DFF921C}" presName="Name37" presStyleLbl="parChTrans1D4" presStyleIdx="5" presStyleCnt="26"/>
      <dgm:spPr/>
      <dgm:t>
        <a:bodyPr/>
        <a:lstStyle/>
        <a:p>
          <a:endParaRPr lang="hu-HU"/>
        </a:p>
      </dgm:t>
    </dgm:pt>
    <dgm:pt modelId="{FC21ED5F-F89F-41AE-BF33-4CC8F32F7CF6}" type="pres">
      <dgm:prSet presAssocID="{269F5B28-C11A-4522-B746-BA11EE67B7AE}" presName="hierRoot2" presStyleCnt="0">
        <dgm:presLayoutVars>
          <dgm:hierBranch val="init"/>
        </dgm:presLayoutVars>
      </dgm:prSet>
      <dgm:spPr/>
    </dgm:pt>
    <dgm:pt modelId="{74824C63-83CE-4A80-BF08-DA55A0BBFD5B}" type="pres">
      <dgm:prSet presAssocID="{269F5B28-C11A-4522-B746-BA11EE67B7AE}" presName="rootComposite" presStyleCnt="0"/>
      <dgm:spPr/>
    </dgm:pt>
    <dgm:pt modelId="{A15B9EA7-D66C-4E5C-BC6D-065E0296D9AD}" type="pres">
      <dgm:prSet presAssocID="{269F5B28-C11A-4522-B746-BA11EE67B7AE}" presName="rootText" presStyleLbl="node4" presStyleIdx="5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9D6E730-E0C5-400C-BC31-8F5D5580176C}" type="pres">
      <dgm:prSet presAssocID="{269F5B28-C11A-4522-B746-BA11EE67B7AE}" presName="rootConnector" presStyleLbl="node4" presStyleIdx="5" presStyleCnt="26"/>
      <dgm:spPr/>
      <dgm:t>
        <a:bodyPr/>
        <a:lstStyle/>
        <a:p>
          <a:endParaRPr lang="hu-HU"/>
        </a:p>
      </dgm:t>
    </dgm:pt>
    <dgm:pt modelId="{A0B16A04-8037-4823-B7A3-A8A2473BDC38}" type="pres">
      <dgm:prSet presAssocID="{269F5B28-C11A-4522-B746-BA11EE67B7AE}" presName="hierChild4" presStyleCnt="0"/>
      <dgm:spPr/>
    </dgm:pt>
    <dgm:pt modelId="{9ED6DB6F-8216-41F2-A9FE-92525B1E1E6C}" type="pres">
      <dgm:prSet presAssocID="{269F5B28-C11A-4522-B746-BA11EE67B7AE}" presName="hierChild5" presStyleCnt="0"/>
      <dgm:spPr/>
    </dgm:pt>
    <dgm:pt modelId="{45C8FBDA-D706-46F9-BB88-9D06F37028F4}" type="pres">
      <dgm:prSet presAssocID="{491F4407-8027-4C6F-9313-E18A079D912D}" presName="Name37" presStyleLbl="parChTrans1D4" presStyleIdx="6" presStyleCnt="26"/>
      <dgm:spPr/>
      <dgm:t>
        <a:bodyPr/>
        <a:lstStyle/>
        <a:p>
          <a:endParaRPr lang="hu-HU"/>
        </a:p>
      </dgm:t>
    </dgm:pt>
    <dgm:pt modelId="{92BCAB92-164D-4BC1-AE21-8E545E50C3F9}" type="pres">
      <dgm:prSet presAssocID="{44CE77F0-7AE9-4C5C-B6DA-C274BDB723C8}" presName="hierRoot2" presStyleCnt="0">
        <dgm:presLayoutVars>
          <dgm:hierBranch val="init"/>
        </dgm:presLayoutVars>
      </dgm:prSet>
      <dgm:spPr/>
    </dgm:pt>
    <dgm:pt modelId="{0DD421C1-DA83-4239-A03F-D8CCBE1D64BF}" type="pres">
      <dgm:prSet presAssocID="{44CE77F0-7AE9-4C5C-B6DA-C274BDB723C8}" presName="rootComposite" presStyleCnt="0"/>
      <dgm:spPr/>
    </dgm:pt>
    <dgm:pt modelId="{AD946EBF-513D-41E8-8A3E-C97259490D28}" type="pres">
      <dgm:prSet presAssocID="{44CE77F0-7AE9-4C5C-B6DA-C274BDB723C8}" presName="rootText" presStyleLbl="node4" presStyleIdx="6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583302B-C7D7-447A-81A7-E2986EBC155C}" type="pres">
      <dgm:prSet presAssocID="{44CE77F0-7AE9-4C5C-B6DA-C274BDB723C8}" presName="rootConnector" presStyleLbl="node4" presStyleIdx="6" presStyleCnt="26"/>
      <dgm:spPr/>
      <dgm:t>
        <a:bodyPr/>
        <a:lstStyle/>
        <a:p>
          <a:endParaRPr lang="hu-HU"/>
        </a:p>
      </dgm:t>
    </dgm:pt>
    <dgm:pt modelId="{A5D9C904-E1B3-43A8-BD7D-DE1BD322DA46}" type="pres">
      <dgm:prSet presAssocID="{44CE77F0-7AE9-4C5C-B6DA-C274BDB723C8}" presName="hierChild4" presStyleCnt="0"/>
      <dgm:spPr/>
    </dgm:pt>
    <dgm:pt modelId="{F601EAC2-7B92-417D-848A-01228234D27F}" type="pres">
      <dgm:prSet presAssocID="{44CE77F0-7AE9-4C5C-B6DA-C274BDB723C8}" presName="hierChild5" presStyleCnt="0"/>
      <dgm:spPr/>
    </dgm:pt>
    <dgm:pt modelId="{7617F4AF-BD0A-496C-B954-4918D667E583}" type="pres">
      <dgm:prSet presAssocID="{3C2262FD-3718-4DA4-9507-4E133467F6CD}" presName="Name37" presStyleLbl="parChTrans1D4" presStyleIdx="7" presStyleCnt="26"/>
      <dgm:spPr/>
      <dgm:t>
        <a:bodyPr/>
        <a:lstStyle/>
        <a:p>
          <a:endParaRPr lang="hu-HU"/>
        </a:p>
      </dgm:t>
    </dgm:pt>
    <dgm:pt modelId="{3E1720ED-D829-458A-8A63-EFF0B904DDEB}" type="pres">
      <dgm:prSet presAssocID="{2D1A6F40-FAAA-4220-88BE-A54A4AD2B5A6}" presName="hierRoot2" presStyleCnt="0">
        <dgm:presLayoutVars>
          <dgm:hierBranch val="init"/>
        </dgm:presLayoutVars>
      </dgm:prSet>
      <dgm:spPr/>
    </dgm:pt>
    <dgm:pt modelId="{BFECEE17-63F8-4250-B51C-AB9E41101000}" type="pres">
      <dgm:prSet presAssocID="{2D1A6F40-FAAA-4220-88BE-A54A4AD2B5A6}" presName="rootComposite" presStyleCnt="0"/>
      <dgm:spPr/>
    </dgm:pt>
    <dgm:pt modelId="{5FF02117-8EC0-454D-9B98-392C96524D10}" type="pres">
      <dgm:prSet presAssocID="{2D1A6F40-FAAA-4220-88BE-A54A4AD2B5A6}" presName="rootText" presStyleLbl="node4" presStyleIdx="7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B28F1DE-77DC-4BC8-89B9-363592585421}" type="pres">
      <dgm:prSet presAssocID="{2D1A6F40-FAAA-4220-88BE-A54A4AD2B5A6}" presName="rootConnector" presStyleLbl="node4" presStyleIdx="7" presStyleCnt="26"/>
      <dgm:spPr/>
      <dgm:t>
        <a:bodyPr/>
        <a:lstStyle/>
        <a:p>
          <a:endParaRPr lang="hu-HU"/>
        </a:p>
      </dgm:t>
    </dgm:pt>
    <dgm:pt modelId="{131D125E-3B71-40F9-84B0-2A982129D3F7}" type="pres">
      <dgm:prSet presAssocID="{2D1A6F40-FAAA-4220-88BE-A54A4AD2B5A6}" presName="hierChild4" presStyleCnt="0"/>
      <dgm:spPr/>
    </dgm:pt>
    <dgm:pt modelId="{CA23078B-7344-4805-8A5F-AFE8A35F96C4}" type="pres">
      <dgm:prSet presAssocID="{2D1A6F40-FAAA-4220-88BE-A54A4AD2B5A6}" presName="hierChild5" presStyleCnt="0"/>
      <dgm:spPr/>
    </dgm:pt>
    <dgm:pt modelId="{08A4BD93-9C4F-4ED2-B171-1517E5A76E6C}" type="pres">
      <dgm:prSet presAssocID="{816F618F-1B74-4696-85EC-8A3E92CCADBE}" presName="hierChild5" presStyleCnt="0"/>
      <dgm:spPr/>
    </dgm:pt>
    <dgm:pt modelId="{9B263042-D093-412F-BEA0-AA7E2C97B200}" type="pres">
      <dgm:prSet presAssocID="{E2262D76-492B-4A81-9058-907C237CD2DB}" presName="Name37" presStyleLbl="parChTrans1D3" presStyleIdx="4" presStyleCnt="10"/>
      <dgm:spPr/>
      <dgm:t>
        <a:bodyPr/>
        <a:lstStyle/>
        <a:p>
          <a:endParaRPr lang="hu-HU"/>
        </a:p>
      </dgm:t>
    </dgm:pt>
    <dgm:pt modelId="{659DB801-05C5-4B93-91FD-199C60A4B76E}" type="pres">
      <dgm:prSet presAssocID="{A064FFB0-2A6C-4FBB-BAE7-CCFAA79826AC}" presName="hierRoot2" presStyleCnt="0">
        <dgm:presLayoutVars>
          <dgm:hierBranch val="init"/>
        </dgm:presLayoutVars>
      </dgm:prSet>
      <dgm:spPr/>
    </dgm:pt>
    <dgm:pt modelId="{2627414B-37F9-4605-B1D5-A2A601F38F7D}" type="pres">
      <dgm:prSet presAssocID="{A064FFB0-2A6C-4FBB-BAE7-CCFAA79826AC}" presName="rootComposite" presStyleCnt="0"/>
      <dgm:spPr/>
    </dgm:pt>
    <dgm:pt modelId="{CDE35FB5-81B2-427A-8A7E-7D0CCC1AF2B2}" type="pres">
      <dgm:prSet presAssocID="{A064FFB0-2A6C-4FBB-BAE7-CCFAA79826AC}" presName="rootText" presStyleLbl="node3" presStyleIdx="4" presStyleCnt="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72FC848-D067-43BA-AC95-0710B40A83B1}" type="pres">
      <dgm:prSet presAssocID="{A064FFB0-2A6C-4FBB-BAE7-CCFAA79826AC}" presName="rootConnector" presStyleLbl="node3" presStyleIdx="4" presStyleCnt="9"/>
      <dgm:spPr/>
      <dgm:t>
        <a:bodyPr/>
        <a:lstStyle/>
        <a:p>
          <a:endParaRPr lang="hu-HU"/>
        </a:p>
      </dgm:t>
    </dgm:pt>
    <dgm:pt modelId="{200EBB84-AC9B-4E42-8A12-B83B0EBCEE0B}" type="pres">
      <dgm:prSet presAssocID="{A064FFB0-2A6C-4FBB-BAE7-CCFAA79826AC}" presName="hierChild4" presStyleCnt="0"/>
      <dgm:spPr/>
    </dgm:pt>
    <dgm:pt modelId="{30ECD7BD-47D1-4EC3-9716-BFD19D45D460}" type="pres">
      <dgm:prSet presAssocID="{1EF33AB0-4550-4153-A4A4-ECD35E22757C}" presName="Name37" presStyleLbl="parChTrans1D4" presStyleIdx="8" presStyleCnt="26"/>
      <dgm:spPr/>
      <dgm:t>
        <a:bodyPr/>
        <a:lstStyle/>
        <a:p>
          <a:endParaRPr lang="hu-HU"/>
        </a:p>
      </dgm:t>
    </dgm:pt>
    <dgm:pt modelId="{40056A52-C909-4630-9E0E-CF36DC2392EB}" type="pres">
      <dgm:prSet presAssocID="{DBEE4C3F-6D23-4051-B64B-5ACD4D0B494F}" presName="hierRoot2" presStyleCnt="0">
        <dgm:presLayoutVars>
          <dgm:hierBranch val="init"/>
        </dgm:presLayoutVars>
      </dgm:prSet>
      <dgm:spPr/>
    </dgm:pt>
    <dgm:pt modelId="{99AF79FE-9066-437A-8BA3-690976E77EE9}" type="pres">
      <dgm:prSet presAssocID="{DBEE4C3F-6D23-4051-B64B-5ACD4D0B494F}" presName="rootComposite" presStyleCnt="0"/>
      <dgm:spPr/>
    </dgm:pt>
    <dgm:pt modelId="{7C09DE44-4DFF-4973-8C6E-29CCB540FA44}" type="pres">
      <dgm:prSet presAssocID="{DBEE4C3F-6D23-4051-B64B-5ACD4D0B494F}" presName="rootText" presStyleLbl="node4" presStyleIdx="8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CA1A4CC-E7B2-4C79-A01B-400700489F35}" type="pres">
      <dgm:prSet presAssocID="{DBEE4C3F-6D23-4051-B64B-5ACD4D0B494F}" presName="rootConnector" presStyleLbl="node4" presStyleIdx="8" presStyleCnt="26"/>
      <dgm:spPr/>
      <dgm:t>
        <a:bodyPr/>
        <a:lstStyle/>
        <a:p>
          <a:endParaRPr lang="hu-HU"/>
        </a:p>
      </dgm:t>
    </dgm:pt>
    <dgm:pt modelId="{373FA733-48D7-486C-8460-8F55C7513A5F}" type="pres">
      <dgm:prSet presAssocID="{DBEE4C3F-6D23-4051-B64B-5ACD4D0B494F}" presName="hierChild4" presStyleCnt="0"/>
      <dgm:spPr/>
    </dgm:pt>
    <dgm:pt modelId="{A6BAACB2-3767-4278-97D7-E0A532A9A181}" type="pres">
      <dgm:prSet presAssocID="{DBEE4C3F-6D23-4051-B64B-5ACD4D0B494F}" presName="hierChild5" presStyleCnt="0"/>
      <dgm:spPr/>
    </dgm:pt>
    <dgm:pt modelId="{AAC561EA-00BA-4308-A996-868C540F523D}" type="pres">
      <dgm:prSet presAssocID="{4BDC4681-D2AD-44D7-B9C3-A1AA025C706D}" presName="Name37" presStyleLbl="parChTrans1D4" presStyleIdx="9" presStyleCnt="26"/>
      <dgm:spPr/>
      <dgm:t>
        <a:bodyPr/>
        <a:lstStyle/>
        <a:p>
          <a:endParaRPr lang="hu-HU"/>
        </a:p>
      </dgm:t>
    </dgm:pt>
    <dgm:pt modelId="{BD52C3F1-C93D-4601-9D00-8611FE60ED02}" type="pres">
      <dgm:prSet presAssocID="{B07FBCA4-6961-4891-A094-AF224D86D1EE}" presName="hierRoot2" presStyleCnt="0">
        <dgm:presLayoutVars>
          <dgm:hierBranch val="init"/>
        </dgm:presLayoutVars>
      </dgm:prSet>
      <dgm:spPr/>
    </dgm:pt>
    <dgm:pt modelId="{678A8082-C34E-4108-9722-FE0487FCB2CB}" type="pres">
      <dgm:prSet presAssocID="{B07FBCA4-6961-4891-A094-AF224D86D1EE}" presName="rootComposite" presStyleCnt="0"/>
      <dgm:spPr/>
    </dgm:pt>
    <dgm:pt modelId="{3E664940-CD4E-4826-BF96-6D755A9E0936}" type="pres">
      <dgm:prSet presAssocID="{B07FBCA4-6961-4891-A094-AF224D86D1EE}" presName="rootText" presStyleLbl="node4" presStyleIdx="9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EF747B9-043B-4002-98C4-1CEE424A5B66}" type="pres">
      <dgm:prSet presAssocID="{B07FBCA4-6961-4891-A094-AF224D86D1EE}" presName="rootConnector" presStyleLbl="node4" presStyleIdx="9" presStyleCnt="26"/>
      <dgm:spPr/>
      <dgm:t>
        <a:bodyPr/>
        <a:lstStyle/>
        <a:p>
          <a:endParaRPr lang="hu-HU"/>
        </a:p>
      </dgm:t>
    </dgm:pt>
    <dgm:pt modelId="{59F5F2F2-12D2-4319-A77D-462331009D16}" type="pres">
      <dgm:prSet presAssocID="{B07FBCA4-6961-4891-A094-AF224D86D1EE}" presName="hierChild4" presStyleCnt="0"/>
      <dgm:spPr/>
    </dgm:pt>
    <dgm:pt modelId="{E896F3DC-05C9-4E16-9F46-CABDEA7E4D51}" type="pres">
      <dgm:prSet presAssocID="{B07FBCA4-6961-4891-A094-AF224D86D1EE}" presName="hierChild5" presStyleCnt="0"/>
      <dgm:spPr/>
    </dgm:pt>
    <dgm:pt modelId="{E40B7235-3FB5-45C9-B57B-90DBA8342412}" type="pres">
      <dgm:prSet presAssocID="{9BDBB285-AAB1-4C90-B6E3-E901E6167116}" presName="Name37" presStyleLbl="parChTrans1D4" presStyleIdx="10" presStyleCnt="26"/>
      <dgm:spPr/>
      <dgm:t>
        <a:bodyPr/>
        <a:lstStyle/>
        <a:p>
          <a:endParaRPr lang="hu-HU"/>
        </a:p>
      </dgm:t>
    </dgm:pt>
    <dgm:pt modelId="{D0941650-3771-43A9-B7E5-6DC1407920BE}" type="pres">
      <dgm:prSet presAssocID="{D3B6BB0A-6F05-4FC0-8522-1820DA3CDD6F}" presName="hierRoot2" presStyleCnt="0">
        <dgm:presLayoutVars>
          <dgm:hierBranch val="init"/>
        </dgm:presLayoutVars>
      </dgm:prSet>
      <dgm:spPr/>
    </dgm:pt>
    <dgm:pt modelId="{DE6F6C9A-3B1C-4E48-BB90-0C805A473C70}" type="pres">
      <dgm:prSet presAssocID="{D3B6BB0A-6F05-4FC0-8522-1820DA3CDD6F}" presName="rootComposite" presStyleCnt="0"/>
      <dgm:spPr/>
    </dgm:pt>
    <dgm:pt modelId="{31E307EA-99E6-4E45-9645-095FEB9A32AB}" type="pres">
      <dgm:prSet presAssocID="{D3B6BB0A-6F05-4FC0-8522-1820DA3CDD6F}" presName="rootText" presStyleLbl="node4" presStyleIdx="10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776F476-C233-46AA-A721-8BD5A18882C4}" type="pres">
      <dgm:prSet presAssocID="{D3B6BB0A-6F05-4FC0-8522-1820DA3CDD6F}" presName="rootConnector" presStyleLbl="node4" presStyleIdx="10" presStyleCnt="26"/>
      <dgm:spPr/>
      <dgm:t>
        <a:bodyPr/>
        <a:lstStyle/>
        <a:p>
          <a:endParaRPr lang="hu-HU"/>
        </a:p>
      </dgm:t>
    </dgm:pt>
    <dgm:pt modelId="{7361F174-B9AD-4E08-B531-7E281BD34985}" type="pres">
      <dgm:prSet presAssocID="{D3B6BB0A-6F05-4FC0-8522-1820DA3CDD6F}" presName="hierChild4" presStyleCnt="0"/>
      <dgm:spPr/>
    </dgm:pt>
    <dgm:pt modelId="{67F3B26F-C5A6-4423-B64D-B815458DA542}" type="pres">
      <dgm:prSet presAssocID="{D3B6BB0A-6F05-4FC0-8522-1820DA3CDD6F}" presName="hierChild5" presStyleCnt="0"/>
      <dgm:spPr/>
    </dgm:pt>
    <dgm:pt modelId="{851EEE20-2BC2-4017-929B-48D0979400E0}" type="pres">
      <dgm:prSet presAssocID="{A064FFB0-2A6C-4FBB-BAE7-CCFAA79826AC}" presName="hierChild5" presStyleCnt="0"/>
      <dgm:spPr/>
    </dgm:pt>
    <dgm:pt modelId="{3BA6C261-8A26-4BFA-8335-B699EE3229A2}" type="pres">
      <dgm:prSet presAssocID="{7EAD88C6-02C8-4926-BBF8-3886683B438E}" presName="hierChild5" presStyleCnt="0"/>
      <dgm:spPr/>
    </dgm:pt>
    <dgm:pt modelId="{F50B0366-54EE-4AD2-8B90-3B3BF79F30A7}" type="pres">
      <dgm:prSet presAssocID="{412B3ECA-1B6A-4716-B64E-6C0BE69611A4}" presName="Name37" presStyleLbl="parChTrans1D2" presStyleIdx="3" presStyleCnt="8"/>
      <dgm:spPr/>
      <dgm:t>
        <a:bodyPr/>
        <a:lstStyle/>
        <a:p>
          <a:endParaRPr lang="hu-HU"/>
        </a:p>
      </dgm:t>
    </dgm:pt>
    <dgm:pt modelId="{E430B652-BD8D-497F-B146-7366D480A6CD}" type="pres">
      <dgm:prSet presAssocID="{064BD6F7-40BF-4548-9369-F18144C4B583}" presName="hierRoot2" presStyleCnt="0">
        <dgm:presLayoutVars>
          <dgm:hierBranch val="init"/>
        </dgm:presLayoutVars>
      </dgm:prSet>
      <dgm:spPr/>
    </dgm:pt>
    <dgm:pt modelId="{1CB2189A-4E5A-4694-A2A3-50AE195A29F8}" type="pres">
      <dgm:prSet presAssocID="{064BD6F7-40BF-4548-9369-F18144C4B583}" presName="rootComposite" presStyleCnt="0"/>
      <dgm:spPr/>
    </dgm:pt>
    <dgm:pt modelId="{F9A3F729-05BC-40C5-A323-D538E201B155}" type="pres">
      <dgm:prSet presAssocID="{064BD6F7-40BF-4548-9369-F18144C4B583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3C11CED-5BA8-4CE7-B44D-1FD3C4BA4694}" type="pres">
      <dgm:prSet presAssocID="{064BD6F7-40BF-4548-9369-F18144C4B583}" presName="rootConnector" presStyleLbl="node2" presStyleIdx="3" presStyleCnt="4"/>
      <dgm:spPr/>
      <dgm:t>
        <a:bodyPr/>
        <a:lstStyle/>
        <a:p>
          <a:endParaRPr lang="hu-HU"/>
        </a:p>
      </dgm:t>
    </dgm:pt>
    <dgm:pt modelId="{9B680CCA-F9E1-46F3-9AA0-64B976641CBE}" type="pres">
      <dgm:prSet presAssocID="{064BD6F7-40BF-4548-9369-F18144C4B583}" presName="hierChild4" presStyleCnt="0"/>
      <dgm:spPr/>
    </dgm:pt>
    <dgm:pt modelId="{B8330D48-E028-46A0-ACE5-17D05E88F215}" type="pres">
      <dgm:prSet presAssocID="{6214A98C-FDFE-42D5-827E-946E42C398F1}" presName="Name37" presStyleLbl="parChTrans1D3" presStyleIdx="5" presStyleCnt="10"/>
      <dgm:spPr/>
      <dgm:t>
        <a:bodyPr/>
        <a:lstStyle/>
        <a:p>
          <a:endParaRPr lang="hu-HU"/>
        </a:p>
      </dgm:t>
    </dgm:pt>
    <dgm:pt modelId="{2A7517A7-A3CC-472F-8F2E-EFE0E0C4C082}" type="pres">
      <dgm:prSet presAssocID="{FB91B831-CBD4-44E6-AA4C-B0CEB6757595}" presName="hierRoot2" presStyleCnt="0">
        <dgm:presLayoutVars>
          <dgm:hierBranch val="init"/>
        </dgm:presLayoutVars>
      </dgm:prSet>
      <dgm:spPr/>
    </dgm:pt>
    <dgm:pt modelId="{9945E635-020C-4FCD-AA59-BFABE622C747}" type="pres">
      <dgm:prSet presAssocID="{FB91B831-CBD4-44E6-AA4C-B0CEB6757595}" presName="rootComposite" presStyleCnt="0"/>
      <dgm:spPr/>
    </dgm:pt>
    <dgm:pt modelId="{1C47FE4B-F3F1-47AF-92E9-397E2A37DAF7}" type="pres">
      <dgm:prSet presAssocID="{FB91B831-CBD4-44E6-AA4C-B0CEB6757595}" presName="rootText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DC3F055-1E6F-4C95-AA65-967BF15C900D}" type="pres">
      <dgm:prSet presAssocID="{FB91B831-CBD4-44E6-AA4C-B0CEB6757595}" presName="rootConnector" presStyleLbl="node3" presStyleIdx="5" presStyleCnt="9"/>
      <dgm:spPr/>
      <dgm:t>
        <a:bodyPr/>
        <a:lstStyle/>
        <a:p>
          <a:endParaRPr lang="hu-HU"/>
        </a:p>
      </dgm:t>
    </dgm:pt>
    <dgm:pt modelId="{07362FE6-93D0-4762-9EC5-856332891CE0}" type="pres">
      <dgm:prSet presAssocID="{FB91B831-CBD4-44E6-AA4C-B0CEB6757595}" presName="hierChild4" presStyleCnt="0"/>
      <dgm:spPr/>
    </dgm:pt>
    <dgm:pt modelId="{9066633C-3230-41B7-9571-F9293443B72B}" type="pres">
      <dgm:prSet presAssocID="{1C7E68BF-8C22-40A8-95A5-862085D3C1A6}" presName="Name37" presStyleLbl="parChTrans1D4" presStyleIdx="11" presStyleCnt="26"/>
      <dgm:spPr/>
      <dgm:t>
        <a:bodyPr/>
        <a:lstStyle/>
        <a:p>
          <a:endParaRPr lang="hu-HU"/>
        </a:p>
      </dgm:t>
    </dgm:pt>
    <dgm:pt modelId="{98CF524A-B61E-4F1C-BF88-98908F3E6542}" type="pres">
      <dgm:prSet presAssocID="{576E02C8-5C59-4A9F-9C43-21EBDAA6C7EA}" presName="hierRoot2" presStyleCnt="0">
        <dgm:presLayoutVars>
          <dgm:hierBranch val="init"/>
        </dgm:presLayoutVars>
      </dgm:prSet>
      <dgm:spPr/>
    </dgm:pt>
    <dgm:pt modelId="{D6B25695-547E-47FF-9D78-83F5314C8E5B}" type="pres">
      <dgm:prSet presAssocID="{576E02C8-5C59-4A9F-9C43-21EBDAA6C7EA}" presName="rootComposite" presStyleCnt="0"/>
      <dgm:spPr/>
    </dgm:pt>
    <dgm:pt modelId="{05E195E1-1E17-4860-832D-BDE1399ED1E6}" type="pres">
      <dgm:prSet presAssocID="{576E02C8-5C59-4A9F-9C43-21EBDAA6C7EA}" presName="rootText" presStyleLbl="node4" presStyleIdx="11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D5A6E18-67D3-4CD4-9EA0-0A6EDC9C83E1}" type="pres">
      <dgm:prSet presAssocID="{576E02C8-5C59-4A9F-9C43-21EBDAA6C7EA}" presName="rootConnector" presStyleLbl="node4" presStyleIdx="11" presStyleCnt="26"/>
      <dgm:spPr/>
      <dgm:t>
        <a:bodyPr/>
        <a:lstStyle/>
        <a:p>
          <a:endParaRPr lang="hu-HU"/>
        </a:p>
      </dgm:t>
    </dgm:pt>
    <dgm:pt modelId="{98ADA071-3950-4E0E-A6CD-C675B26B7EF8}" type="pres">
      <dgm:prSet presAssocID="{576E02C8-5C59-4A9F-9C43-21EBDAA6C7EA}" presName="hierChild4" presStyleCnt="0"/>
      <dgm:spPr/>
    </dgm:pt>
    <dgm:pt modelId="{E61C8385-6D17-4D64-98E3-F9923C081222}" type="pres">
      <dgm:prSet presAssocID="{293CB1EE-74CA-42BC-937E-55EE94F8BDB4}" presName="Name37" presStyleLbl="parChTrans1D4" presStyleIdx="12" presStyleCnt="26"/>
      <dgm:spPr/>
      <dgm:t>
        <a:bodyPr/>
        <a:lstStyle/>
        <a:p>
          <a:endParaRPr lang="hu-HU"/>
        </a:p>
      </dgm:t>
    </dgm:pt>
    <dgm:pt modelId="{9D81FBAC-1A82-47F7-BE5F-00A51C80577B}" type="pres">
      <dgm:prSet presAssocID="{42004D9B-D1B9-4E1B-8AF5-88FE01E5F3EC}" presName="hierRoot2" presStyleCnt="0">
        <dgm:presLayoutVars>
          <dgm:hierBranch val="init"/>
        </dgm:presLayoutVars>
      </dgm:prSet>
      <dgm:spPr/>
    </dgm:pt>
    <dgm:pt modelId="{A406D90C-2E4D-4A4C-81F6-0A31C2228966}" type="pres">
      <dgm:prSet presAssocID="{42004D9B-D1B9-4E1B-8AF5-88FE01E5F3EC}" presName="rootComposite" presStyleCnt="0"/>
      <dgm:spPr/>
    </dgm:pt>
    <dgm:pt modelId="{0E2AC8A5-135A-4468-9BBD-00CA540D6F09}" type="pres">
      <dgm:prSet presAssocID="{42004D9B-D1B9-4E1B-8AF5-88FE01E5F3EC}" presName="rootText" presStyleLbl="node4" presStyleIdx="12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C61B42E-1E07-4433-ABAC-B313651C4BD5}" type="pres">
      <dgm:prSet presAssocID="{42004D9B-D1B9-4E1B-8AF5-88FE01E5F3EC}" presName="rootConnector" presStyleLbl="node4" presStyleIdx="12" presStyleCnt="26"/>
      <dgm:spPr/>
      <dgm:t>
        <a:bodyPr/>
        <a:lstStyle/>
        <a:p>
          <a:endParaRPr lang="hu-HU"/>
        </a:p>
      </dgm:t>
    </dgm:pt>
    <dgm:pt modelId="{62A3676F-B6B3-466A-A743-3E0C1EAC0143}" type="pres">
      <dgm:prSet presAssocID="{42004D9B-D1B9-4E1B-8AF5-88FE01E5F3EC}" presName="hierChild4" presStyleCnt="0"/>
      <dgm:spPr/>
    </dgm:pt>
    <dgm:pt modelId="{5D3E8C2F-3A51-4ED9-9AE9-F7C3E43CF9D7}" type="pres">
      <dgm:prSet presAssocID="{42004D9B-D1B9-4E1B-8AF5-88FE01E5F3EC}" presName="hierChild5" presStyleCnt="0"/>
      <dgm:spPr/>
    </dgm:pt>
    <dgm:pt modelId="{C8A865BE-66E9-471D-93AD-F554ECC5F7DC}" type="pres">
      <dgm:prSet presAssocID="{576E02C8-5C59-4A9F-9C43-21EBDAA6C7EA}" presName="hierChild5" presStyleCnt="0"/>
      <dgm:spPr/>
    </dgm:pt>
    <dgm:pt modelId="{951E03DB-AC60-4997-B2EB-1DBE0945C76F}" type="pres">
      <dgm:prSet presAssocID="{D0A2A557-BC4F-4660-AE2C-7BA359042984}" presName="Name37" presStyleLbl="parChTrans1D4" presStyleIdx="13" presStyleCnt="26"/>
      <dgm:spPr/>
      <dgm:t>
        <a:bodyPr/>
        <a:lstStyle/>
        <a:p>
          <a:endParaRPr lang="hu-HU"/>
        </a:p>
      </dgm:t>
    </dgm:pt>
    <dgm:pt modelId="{1E9DD4C0-F660-45BE-B137-FA69AB1A300E}" type="pres">
      <dgm:prSet presAssocID="{4D0CE73C-DD44-4802-9764-3497CB4BD3F5}" presName="hierRoot2" presStyleCnt="0">
        <dgm:presLayoutVars>
          <dgm:hierBranch val="init"/>
        </dgm:presLayoutVars>
      </dgm:prSet>
      <dgm:spPr/>
    </dgm:pt>
    <dgm:pt modelId="{4AB3210A-53BB-4A5B-ABBA-A8106C13955B}" type="pres">
      <dgm:prSet presAssocID="{4D0CE73C-DD44-4802-9764-3497CB4BD3F5}" presName="rootComposite" presStyleCnt="0"/>
      <dgm:spPr/>
    </dgm:pt>
    <dgm:pt modelId="{4CFFC192-C27F-4AC6-9DCF-089B1159FD85}" type="pres">
      <dgm:prSet presAssocID="{4D0CE73C-DD44-4802-9764-3497CB4BD3F5}" presName="rootText" presStyleLbl="node4" presStyleIdx="13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841A0E0-FB21-4C99-BEC7-78DE0C9D246A}" type="pres">
      <dgm:prSet presAssocID="{4D0CE73C-DD44-4802-9764-3497CB4BD3F5}" presName="rootConnector" presStyleLbl="node4" presStyleIdx="13" presStyleCnt="26"/>
      <dgm:spPr/>
      <dgm:t>
        <a:bodyPr/>
        <a:lstStyle/>
        <a:p>
          <a:endParaRPr lang="hu-HU"/>
        </a:p>
      </dgm:t>
    </dgm:pt>
    <dgm:pt modelId="{14CEDD1D-0315-4786-8C7C-A8068EF7404F}" type="pres">
      <dgm:prSet presAssocID="{4D0CE73C-DD44-4802-9764-3497CB4BD3F5}" presName="hierChild4" presStyleCnt="0"/>
      <dgm:spPr/>
    </dgm:pt>
    <dgm:pt modelId="{98B4447E-66DF-40CE-8BEE-DD663A53A9ED}" type="pres">
      <dgm:prSet presAssocID="{90C25576-48F5-4CF7-B49F-CFC2F95EA2F5}" presName="Name37" presStyleLbl="parChTrans1D4" presStyleIdx="14" presStyleCnt="26"/>
      <dgm:spPr/>
      <dgm:t>
        <a:bodyPr/>
        <a:lstStyle/>
        <a:p>
          <a:endParaRPr lang="hu-HU"/>
        </a:p>
      </dgm:t>
    </dgm:pt>
    <dgm:pt modelId="{C280513F-7772-47A4-81D1-A2DBC41A426F}" type="pres">
      <dgm:prSet presAssocID="{B191A12E-E1E4-477C-A287-74AFD5A5BE77}" presName="hierRoot2" presStyleCnt="0">
        <dgm:presLayoutVars>
          <dgm:hierBranch val="init"/>
        </dgm:presLayoutVars>
      </dgm:prSet>
      <dgm:spPr/>
    </dgm:pt>
    <dgm:pt modelId="{0746C1E0-9B4F-4160-B019-D1E9CD8B53E9}" type="pres">
      <dgm:prSet presAssocID="{B191A12E-E1E4-477C-A287-74AFD5A5BE77}" presName="rootComposite" presStyleCnt="0"/>
      <dgm:spPr/>
    </dgm:pt>
    <dgm:pt modelId="{7D61E56E-4E12-4D22-A90B-BC1AC8CBF353}" type="pres">
      <dgm:prSet presAssocID="{B191A12E-E1E4-477C-A287-74AFD5A5BE77}" presName="rootText" presStyleLbl="node4" presStyleIdx="14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5A05FD0-E7D8-4177-A9F6-98697C51D1C4}" type="pres">
      <dgm:prSet presAssocID="{B191A12E-E1E4-477C-A287-74AFD5A5BE77}" presName="rootConnector" presStyleLbl="node4" presStyleIdx="14" presStyleCnt="26"/>
      <dgm:spPr/>
      <dgm:t>
        <a:bodyPr/>
        <a:lstStyle/>
        <a:p>
          <a:endParaRPr lang="hu-HU"/>
        </a:p>
      </dgm:t>
    </dgm:pt>
    <dgm:pt modelId="{DD9362C1-884A-4DB0-85AB-FC24D2E60485}" type="pres">
      <dgm:prSet presAssocID="{B191A12E-E1E4-477C-A287-74AFD5A5BE77}" presName="hierChild4" presStyleCnt="0"/>
      <dgm:spPr/>
    </dgm:pt>
    <dgm:pt modelId="{12BF3ABB-A296-4920-9FCB-D66D449656BE}" type="pres">
      <dgm:prSet presAssocID="{B191A12E-E1E4-477C-A287-74AFD5A5BE77}" presName="hierChild5" presStyleCnt="0"/>
      <dgm:spPr/>
    </dgm:pt>
    <dgm:pt modelId="{2BEBBF48-E6CB-4F13-A7C5-BF81795C6D12}" type="pres">
      <dgm:prSet presAssocID="{4D0CE73C-DD44-4802-9764-3497CB4BD3F5}" presName="hierChild5" presStyleCnt="0"/>
      <dgm:spPr/>
    </dgm:pt>
    <dgm:pt modelId="{F51E1DB5-12FE-40CB-B96C-99AB436C00C9}" type="pres">
      <dgm:prSet presAssocID="{EBB49ED1-3F3E-4887-86B1-7B3E1FB1DBBE}" presName="Name37" presStyleLbl="parChTrans1D4" presStyleIdx="15" presStyleCnt="26"/>
      <dgm:spPr/>
      <dgm:t>
        <a:bodyPr/>
        <a:lstStyle/>
        <a:p>
          <a:endParaRPr lang="hu-HU"/>
        </a:p>
      </dgm:t>
    </dgm:pt>
    <dgm:pt modelId="{15D46757-DE45-42E3-A5E5-FC9636F67AE2}" type="pres">
      <dgm:prSet presAssocID="{22B29151-3257-435E-9017-D3694CF7230A}" presName="hierRoot2" presStyleCnt="0">
        <dgm:presLayoutVars>
          <dgm:hierBranch val="init"/>
        </dgm:presLayoutVars>
      </dgm:prSet>
      <dgm:spPr/>
    </dgm:pt>
    <dgm:pt modelId="{4DB3AEAB-67E7-40D5-838B-70CD62E7D630}" type="pres">
      <dgm:prSet presAssocID="{22B29151-3257-435E-9017-D3694CF7230A}" presName="rootComposite" presStyleCnt="0"/>
      <dgm:spPr/>
    </dgm:pt>
    <dgm:pt modelId="{3D21E2DD-67C8-461F-AA9C-E875B1638ABC}" type="pres">
      <dgm:prSet presAssocID="{22B29151-3257-435E-9017-D3694CF7230A}" presName="rootText" presStyleLbl="node4" presStyleIdx="15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FF0A12AB-C684-4D08-BE73-B649D2FBF267}" type="pres">
      <dgm:prSet presAssocID="{22B29151-3257-435E-9017-D3694CF7230A}" presName="rootConnector" presStyleLbl="node4" presStyleIdx="15" presStyleCnt="26"/>
      <dgm:spPr/>
      <dgm:t>
        <a:bodyPr/>
        <a:lstStyle/>
        <a:p>
          <a:endParaRPr lang="hu-HU"/>
        </a:p>
      </dgm:t>
    </dgm:pt>
    <dgm:pt modelId="{6FCF8CDC-F541-4FE8-B9EE-F0F58453FE3C}" type="pres">
      <dgm:prSet presAssocID="{22B29151-3257-435E-9017-D3694CF7230A}" presName="hierChild4" presStyleCnt="0"/>
      <dgm:spPr/>
    </dgm:pt>
    <dgm:pt modelId="{3E003B78-2441-44F3-B306-ED55DA446AD0}" type="pres">
      <dgm:prSet presAssocID="{67DBAE96-4C73-480F-A99B-54A3A8BCBCBE}" presName="Name37" presStyleLbl="parChTrans1D4" presStyleIdx="16" presStyleCnt="26"/>
      <dgm:spPr/>
      <dgm:t>
        <a:bodyPr/>
        <a:lstStyle/>
        <a:p>
          <a:endParaRPr lang="hu-HU"/>
        </a:p>
      </dgm:t>
    </dgm:pt>
    <dgm:pt modelId="{981FE0A3-106E-4553-99AC-5FF4C91D5976}" type="pres">
      <dgm:prSet presAssocID="{5FB58D77-9FAC-42AB-A113-461E8B517E6E}" presName="hierRoot2" presStyleCnt="0">
        <dgm:presLayoutVars>
          <dgm:hierBranch val="init"/>
        </dgm:presLayoutVars>
      </dgm:prSet>
      <dgm:spPr/>
    </dgm:pt>
    <dgm:pt modelId="{D499292B-488E-4488-B504-62DA388F5A1C}" type="pres">
      <dgm:prSet presAssocID="{5FB58D77-9FAC-42AB-A113-461E8B517E6E}" presName="rootComposite" presStyleCnt="0"/>
      <dgm:spPr/>
    </dgm:pt>
    <dgm:pt modelId="{CA579C65-8138-4F67-ADBE-2EE3B20DB594}" type="pres">
      <dgm:prSet presAssocID="{5FB58D77-9FAC-42AB-A113-461E8B517E6E}" presName="rootText" presStyleLbl="node4" presStyleIdx="16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D8269A6-3FC5-4453-AA47-F51A87241A3F}" type="pres">
      <dgm:prSet presAssocID="{5FB58D77-9FAC-42AB-A113-461E8B517E6E}" presName="rootConnector" presStyleLbl="node4" presStyleIdx="16" presStyleCnt="26"/>
      <dgm:spPr/>
      <dgm:t>
        <a:bodyPr/>
        <a:lstStyle/>
        <a:p>
          <a:endParaRPr lang="hu-HU"/>
        </a:p>
      </dgm:t>
    </dgm:pt>
    <dgm:pt modelId="{F88B0DA2-ECE5-4BB8-9049-7E1209935E82}" type="pres">
      <dgm:prSet presAssocID="{5FB58D77-9FAC-42AB-A113-461E8B517E6E}" presName="hierChild4" presStyleCnt="0"/>
      <dgm:spPr/>
    </dgm:pt>
    <dgm:pt modelId="{DC7C7644-AD1C-4345-8253-F244C5750A3B}" type="pres">
      <dgm:prSet presAssocID="{5FB58D77-9FAC-42AB-A113-461E8B517E6E}" presName="hierChild5" presStyleCnt="0"/>
      <dgm:spPr/>
    </dgm:pt>
    <dgm:pt modelId="{AE74FB7D-DCB6-4F48-9782-B7DC8B754895}" type="pres">
      <dgm:prSet presAssocID="{22B29151-3257-435E-9017-D3694CF7230A}" presName="hierChild5" presStyleCnt="0"/>
      <dgm:spPr/>
    </dgm:pt>
    <dgm:pt modelId="{0D2F3E58-0482-4070-A845-5EE1B25DBF38}" type="pres">
      <dgm:prSet presAssocID="{FB91B831-CBD4-44E6-AA4C-B0CEB6757595}" presName="hierChild5" presStyleCnt="0"/>
      <dgm:spPr/>
    </dgm:pt>
    <dgm:pt modelId="{F868C047-8F76-4D9D-8796-DAA9BE2DBF95}" type="pres">
      <dgm:prSet presAssocID="{7A0AACEC-22E4-44DA-85C6-B526F2C2D164}" presName="Name37" presStyleLbl="parChTrans1D3" presStyleIdx="6" presStyleCnt="10"/>
      <dgm:spPr/>
      <dgm:t>
        <a:bodyPr/>
        <a:lstStyle/>
        <a:p>
          <a:endParaRPr lang="hu-HU"/>
        </a:p>
      </dgm:t>
    </dgm:pt>
    <dgm:pt modelId="{6A51C4A3-CF5B-437A-BF4B-A81C5A5EFD45}" type="pres">
      <dgm:prSet presAssocID="{697621BF-6639-4DD6-9E63-C446BC5A06B5}" presName="hierRoot2" presStyleCnt="0">
        <dgm:presLayoutVars>
          <dgm:hierBranch val="init"/>
        </dgm:presLayoutVars>
      </dgm:prSet>
      <dgm:spPr/>
    </dgm:pt>
    <dgm:pt modelId="{D5D2F5D0-5DA7-458E-BF7E-2474A31E3F3B}" type="pres">
      <dgm:prSet presAssocID="{697621BF-6639-4DD6-9E63-C446BC5A06B5}" presName="rootComposite" presStyleCnt="0"/>
      <dgm:spPr/>
    </dgm:pt>
    <dgm:pt modelId="{6D624C46-739F-4252-ABB1-5AB63B7F8460}" type="pres">
      <dgm:prSet presAssocID="{697621BF-6639-4DD6-9E63-C446BC5A06B5}" presName="rootText" presStyleLbl="node3" presStyleIdx="6" presStyleCnt="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36CA8EF-8748-4770-A67F-626018FDFEA9}" type="pres">
      <dgm:prSet presAssocID="{697621BF-6639-4DD6-9E63-C446BC5A06B5}" presName="rootConnector" presStyleLbl="node3" presStyleIdx="6" presStyleCnt="9"/>
      <dgm:spPr/>
      <dgm:t>
        <a:bodyPr/>
        <a:lstStyle/>
        <a:p>
          <a:endParaRPr lang="hu-HU"/>
        </a:p>
      </dgm:t>
    </dgm:pt>
    <dgm:pt modelId="{02C1CDAD-D25E-4283-B2FA-2250FA33A5E4}" type="pres">
      <dgm:prSet presAssocID="{697621BF-6639-4DD6-9E63-C446BC5A06B5}" presName="hierChild4" presStyleCnt="0"/>
      <dgm:spPr/>
    </dgm:pt>
    <dgm:pt modelId="{37C397EC-F5AF-4C9F-B21C-C50027989695}" type="pres">
      <dgm:prSet presAssocID="{F4FA3CF7-AF7C-4EB4-8EE0-6DCA7B0D65E3}" presName="Name37" presStyleLbl="parChTrans1D4" presStyleIdx="17" presStyleCnt="26"/>
      <dgm:spPr/>
      <dgm:t>
        <a:bodyPr/>
        <a:lstStyle/>
        <a:p>
          <a:endParaRPr lang="hu-HU"/>
        </a:p>
      </dgm:t>
    </dgm:pt>
    <dgm:pt modelId="{8F0160ED-AFEC-449D-80EF-D88106E0AEAE}" type="pres">
      <dgm:prSet presAssocID="{0F95937A-53D3-4330-A643-01F6901AC242}" presName="hierRoot2" presStyleCnt="0">
        <dgm:presLayoutVars>
          <dgm:hierBranch val="init"/>
        </dgm:presLayoutVars>
      </dgm:prSet>
      <dgm:spPr/>
    </dgm:pt>
    <dgm:pt modelId="{61F36408-B64F-45BD-A56F-59EAF17D692D}" type="pres">
      <dgm:prSet presAssocID="{0F95937A-53D3-4330-A643-01F6901AC242}" presName="rootComposite" presStyleCnt="0"/>
      <dgm:spPr/>
    </dgm:pt>
    <dgm:pt modelId="{004D435E-BDF6-458A-8955-5692F5E8FEA4}" type="pres">
      <dgm:prSet presAssocID="{0F95937A-53D3-4330-A643-01F6901AC242}" presName="rootText" presStyleLbl="node4" presStyleIdx="17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323D015-588C-4079-B39B-E69636AC0BCB}" type="pres">
      <dgm:prSet presAssocID="{0F95937A-53D3-4330-A643-01F6901AC242}" presName="rootConnector" presStyleLbl="node4" presStyleIdx="17" presStyleCnt="26"/>
      <dgm:spPr/>
      <dgm:t>
        <a:bodyPr/>
        <a:lstStyle/>
        <a:p>
          <a:endParaRPr lang="hu-HU"/>
        </a:p>
      </dgm:t>
    </dgm:pt>
    <dgm:pt modelId="{90F7A888-8AFD-4848-9C11-ACBAB6500ABE}" type="pres">
      <dgm:prSet presAssocID="{0F95937A-53D3-4330-A643-01F6901AC242}" presName="hierChild4" presStyleCnt="0"/>
      <dgm:spPr/>
    </dgm:pt>
    <dgm:pt modelId="{43FD86A9-57FC-4453-B9C8-E544369107E0}" type="pres">
      <dgm:prSet presAssocID="{53BB976F-46DA-4C96-A483-BDBDA5FA841C}" presName="Name37" presStyleLbl="parChTrans1D4" presStyleIdx="18" presStyleCnt="26"/>
      <dgm:spPr/>
      <dgm:t>
        <a:bodyPr/>
        <a:lstStyle/>
        <a:p>
          <a:endParaRPr lang="hu-HU"/>
        </a:p>
      </dgm:t>
    </dgm:pt>
    <dgm:pt modelId="{BA0DB56E-97C8-4212-AA82-7F64E4E06DD1}" type="pres">
      <dgm:prSet presAssocID="{413BB213-3D07-4CC6-B270-7F1441C91E85}" presName="hierRoot2" presStyleCnt="0">
        <dgm:presLayoutVars>
          <dgm:hierBranch val="init"/>
        </dgm:presLayoutVars>
      </dgm:prSet>
      <dgm:spPr/>
    </dgm:pt>
    <dgm:pt modelId="{3BD101E8-3BB4-4878-B490-E6CCA738D015}" type="pres">
      <dgm:prSet presAssocID="{413BB213-3D07-4CC6-B270-7F1441C91E85}" presName="rootComposite" presStyleCnt="0"/>
      <dgm:spPr/>
    </dgm:pt>
    <dgm:pt modelId="{73BB3087-FFBC-4D38-AF9C-5EC88793B747}" type="pres">
      <dgm:prSet presAssocID="{413BB213-3D07-4CC6-B270-7F1441C91E85}" presName="rootText" presStyleLbl="node4" presStyleIdx="18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0D6E984-69FC-44D2-8927-C7F36682816D}" type="pres">
      <dgm:prSet presAssocID="{413BB213-3D07-4CC6-B270-7F1441C91E85}" presName="rootConnector" presStyleLbl="node4" presStyleIdx="18" presStyleCnt="26"/>
      <dgm:spPr/>
      <dgm:t>
        <a:bodyPr/>
        <a:lstStyle/>
        <a:p>
          <a:endParaRPr lang="hu-HU"/>
        </a:p>
      </dgm:t>
    </dgm:pt>
    <dgm:pt modelId="{97B31B93-6EF9-4499-9178-D977691388F9}" type="pres">
      <dgm:prSet presAssocID="{413BB213-3D07-4CC6-B270-7F1441C91E85}" presName="hierChild4" presStyleCnt="0"/>
      <dgm:spPr/>
    </dgm:pt>
    <dgm:pt modelId="{47C1D49E-FEAB-4D11-83D7-B5B20F4848EA}" type="pres">
      <dgm:prSet presAssocID="{413BB213-3D07-4CC6-B270-7F1441C91E85}" presName="hierChild5" presStyleCnt="0"/>
      <dgm:spPr/>
    </dgm:pt>
    <dgm:pt modelId="{2CCBBFA0-77F9-475A-A095-A59D0B2A7E50}" type="pres">
      <dgm:prSet presAssocID="{0F95937A-53D3-4330-A643-01F6901AC242}" presName="hierChild5" presStyleCnt="0"/>
      <dgm:spPr/>
    </dgm:pt>
    <dgm:pt modelId="{A86380A7-BDD3-421D-B34C-DD0CDDE9F503}" type="pres">
      <dgm:prSet presAssocID="{4328DC83-09E9-4BBC-B9B0-90345D26E22A}" presName="Name37" presStyleLbl="parChTrans1D4" presStyleIdx="19" presStyleCnt="26"/>
      <dgm:spPr/>
      <dgm:t>
        <a:bodyPr/>
        <a:lstStyle/>
        <a:p>
          <a:endParaRPr lang="hu-HU"/>
        </a:p>
      </dgm:t>
    </dgm:pt>
    <dgm:pt modelId="{D5D8A3CF-351D-43FE-AB1E-88479767C51A}" type="pres">
      <dgm:prSet presAssocID="{EC39A3E7-45DC-493E-9565-FCC81DBBBEAB}" presName="hierRoot2" presStyleCnt="0">
        <dgm:presLayoutVars>
          <dgm:hierBranch val="init"/>
        </dgm:presLayoutVars>
      </dgm:prSet>
      <dgm:spPr/>
    </dgm:pt>
    <dgm:pt modelId="{6C5D2FF7-5B26-49A9-AC68-45B5B5721959}" type="pres">
      <dgm:prSet presAssocID="{EC39A3E7-45DC-493E-9565-FCC81DBBBEAB}" presName="rootComposite" presStyleCnt="0"/>
      <dgm:spPr/>
    </dgm:pt>
    <dgm:pt modelId="{B1939C3B-A1D3-496B-A7F5-0A889897E0C5}" type="pres">
      <dgm:prSet presAssocID="{EC39A3E7-45DC-493E-9565-FCC81DBBBEAB}" presName="rootText" presStyleLbl="node4" presStyleIdx="19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FEFB112-E0F9-448E-A6B5-678CBA87FD9F}" type="pres">
      <dgm:prSet presAssocID="{EC39A3E7-45DC-493E-9565-FCC81DBBBEAB}" presName="rootConnector" presStyleLbl="node4" presStyleIdx="19" presStyleCnt="26"/>
      <dgm:spPr/>
      <dgm:t>
        <a:bodyPr/>
        <a:lstStyle/>
        <a:p>
          <a:endParaRPr lang="hu-HU"/>
        </a:p>
      </dgm:t>
    </dgm:pt>
    <dgm:pt modelId="{920DF183-AD7F-4133-8C43-DD5AAD6A3D23}" type="pres">
      <dgm:prSet presAssocID="{EC39A3E7-45DC-493E-9565-FCC81DBBBEAB}" presName="hierChild4" presStyleCnt="0"/>
      <dgm:spPr/>
    </dgm:pt>
    <dgm:pt modelId="{220BFF72-718F-434B-AE37-7D469C065D7B}" type="pres">
      <dgm:prSet presAssocID="{70B3DDD9-CE28-41BE-B62F-4D19D3806F9A}" presName="Name37" presStyleLbl="parChTrans1D4" presStyleIdx="20" presStyleCnt="26"/>
      <dgm:spPr/>
      <dgm:t>
        <a:bodyPr/>
        <a:lstStyle/>
        <a:p>
          <a:endParaRPr lang="hu-HU"/>
        </a:p>
      </dgm:t>
    </dgm:pt>
    <dgm:pt modelId="{C14A4C1F-D730-4CEC-B549-655DBD1C4C05}" type="pres">
      <dgm:prSet presAssocID="{712328DD-01BE-4B74-A7D9-2AF2A38F4D55}" presName="hierRoot2" presStyleCnt="0">
        <dgm:presLayoutVars>
          <dgm:hierBranch val="init"/>
        </dgm:presLayoutVars>
      </dgm:prSet>
      <dgm:spPr/>
    </dgm:pt>
    <dgm:pt modelId="{B6737737-182A-4FFA-A435-9F626675AEDA}" type="pres">
      <dgm:prSet presAssocID="{712328DD-01BE-4B74-A7D9-2AF2A38F4D55}" presName="rootComposite" presStyleCnt="0"/>
      <dgm:spPr/>
    </dgm:pt>
    <dgm:pt modelId="{3D01A62F-07F4-4D31-98F2-C4BB06E058A4}" type="pres">
      <dgm:prSet presAssocID="{712328DD-01BE-4B74-A7D9-2AF2A38F4D55}" presName="rootText" presStyleLbl="node4" presStyleIdx="20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EEF453B-38F9-4D1B-B38A-8BF6692A9F7D}" type="pres">
      <dgm:prSet presAssocID="{712328DD-01BE-4B74-A7D9-2AF2A38F4D55}" presName="rootConnector" presStyleLbl="node4" presStyleIdx="20" presStyleCnt="26"/>
      <dgm:spPr/>
      <dgm:t>
        <a:bodyPr/>
        <a:lstStyle/>
        <a:p>
          <a:endParaRPr lang="hu-HU"/>
        </a:p>
      </dgm:t>
    </dgm:pt>
    <dgm:pt modelId="{9A408EBD-22E6-47EE-BE73-1933A094C9D1}" type="pres">
      <dgm:prSet presAssocID="{712328DD-01BE-4B74-A7D9-2AF2A38F4D55}" presName="hierChild4" presStyleCnt="0"/>
      <dgm:spPr/>
    </dgm:pt>
    <dgm:pt modelId="{F6708866-F513-4005-9504-8A743049AA20}" type="pres">
      <dgm:prSet presAssocID="{712328DD-01BE-4B74-A7D9-2AF2A38F4D55}" presName="hierChild5" presStyleCnt="0"/>
      <dgm:spPr/>
    </dgm:pt>
    <dgm:pt modelId="{C6C10340-30CE-4778-9D7D-1A93241BAA7F}" type="pres">
      <dgm:prSet presAssocID="{EC39A3E7-45DC-493E-9565-FCC81DBBBEAB}" presName="hierChild5" presStyleCnt="0"/>
      <dgm:spPr/>
    </dgm:pt>
    <dgm:pt modelId="{2F4B591B-751C-4BA2-B96C-2F5B32A3B6C9}" type="pres">
      <dgm:prSet presAssocID="{697621BF-6639-4DD6-9E63-C446BC5A06B5}" presName="hierChild5" presStyleCnt="0"/>
      <dgm:spPr/>
    </dgm:pt>
    <dgm:pt modelId="{AC99BE6D-14FB-4C71-9ADA-BF63ECF76EBF}" type="pres">
      <dgm:prSet presAssocID="{D046C300-5BA8-4142-B872-39E3CAAA288E}" presName="Name37" presStyleLbl="parChTrans1D3" presStyleIdx="7" presStyleCnt="10"/>
      <dgm:spPr/>
      <dgm:t>
        <a:bodyPr/>
        <a:lstStyle/>
        <a:p>
          <a:endParaRPr lang="hu-HU"/>
        </a:p>
      </dgm:t>
    </dgm:pt>
    <dgm:pt modelId="{F1F9C7CE-7668-4D66-9E62-75301FE97B73}" type="pres">
      <dgm:prSet presAssocID="{27A952F7-F828-48DC-9E34-0A98360C5376}" presName="hierRoot2" presStyleCnt="0">
        <dgm:presLayoutVars>
          <dgm:hierBranch val="init"/>
        </dgm:presLayoutVars>
      </dgm:prSet>
      <dgm:spPr/>
    </dgm:pt>
    <dgm:pt modelId="{62CF0B13-36EA-46DF-B0B9-998E3BBF0495}" type="pres">
      <dgm:prSet presAssocID="{27A952F7-F828-48DC-9E34-0A98360C5376}" presName="rootComposite" presStyleCnt="0"/>
      <dgm:spPr/>
    </dgm:pt>
    <dgm:pt modelId="{5415A538-A2C3-4E22-A620-3BD2009CDE07}" type="pres">
      <dgm:prSet presAssocID="{27A952F7-F828-48DC-9E34-0A98360C5376}" presName="rootText" presStyleLbl="node3" presStyleIdx="7" presStyleCnt="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42D298E-3EF2-415B-806B-86D1CF951386}" type="pres">
      <dgm:prSet presAssocID="{27A952F7-F828-48DC-9E34-0A98360C5376}" presName="rootConnector" presStyleLbl="node3" presStyleIdx="7" presStyleCnt="9"/>
      <dgm:spPr/>
      <dgm:t>
        <a:bodyPr/>
        <a:lstStyle/>
        <a:p>
          <a:endParaRPr lang="hu-HU"/>
        </a:p>
      </dgm:t>
    </dgm:pt>
    <dgm:pt modelId="{4A638F24-B150-4D7B-8CBD-59A960CCBD32}" type="pres">
      <dgm:prSet presAssocID="{27A952F7-F828-48DC-9E34-0A98360C5376}" presName="hierChild4" presStyleCnt="0"/>
      <dgm:spPr/>
    </dgm:pt>
    <dgm:pt modelId="{E304BB42-21C4-4D54-84B3-A14CF55A7FE6}" type="pres">
      <dgm:prSet presAssocID="{6AB5D87B-5464-4C93-81AF-1B1D61B34CAD}" presName="Name37" presStyleLbl="parChTrans1D4" presStyleIdx="21" presStyleCnt="26"/>
      <dgm:spPr/>
      <dgm:t>
        <a:bodyPr/>
        <a:lstStyle/>
        <a:p>
          <a:endParaRPr lang="hu-HU"/>
        </a:p>
      </dgm:t>
    </dgm:pt>
    <dgm:pt modelId="{6C1824B6-AC4E-444F-A438-0F8730F31D52}" type="pres">
      <dgm:prSet presAssocID="{B568DC2A-0359-4373-9D03-8D636B4F04DB}" presName="hierRoot2" presStyleCnt="0">
        <dgm:presLayoutVars>
          <dgm:hierBranch val="init"/>
        </dgm:presLayoutVars>
      </dgm:prSet>
      <dgm:spPr/>
    </dgm:pt>
    <dgm:pt modelId="{D908E5DE-282A-412D-AE4C-9553CBE8AFF1}" type="pres">
      <dgm:prSet presAssocID="{B568DC2A-0359-4373-9D03-8D636B4F04DB}" presName="rootComposite" presStyleCnt="0"/>
      <dgm:spPr/>
    </dgm:pt>
    <dgm:pt modelId="{60E4BC7C-7972-488D-A9EA-62E6443A38A8}" type="pres">
      <dgm:prSet presAssocID="{B568DC2A-0359-4373-9D03-8D636B4F04DB}" presName="rootText" presStyleLbl="node4" presStyleIdx="21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2F1D493-F9F5-483A-8BA6-777B0CA46014}" type="pres">
      <dgm:prSet presAssocID="{B568DC2A-0359-4373-9D03-8D636B4F04DB}" presName="rootConnector" presStyleLbl="node4" presStyleIdx="21" presStyleCnt="26"/>
      <dgm:spPr/>
      <dgm:t>
        <a:bodyPr/>
        <a:lstStyle/>
        <a:p>
          <a:endParaRPr lang="hu-HU"/>
        </a:p>
      </dgm:t>
    </dgm:pt>
    <dgm:pt modelId="{5BB24A34-DE04-46D9-9717-C94B3E124BEC}" type="pres">
      <dgm:prSet presAssocID="{B568DC2A-0359-4373-9D03-8D636B4F04DB}" presName="hierChild4" presStyleCnt="0"/>
      <dgm:spPr/>
    </dgm:pt>
    <dgm:pt modelId="{BA4094F9-F56A-4427-BF87-586AC468FBB9}" type="pres">
      <dgm:prSet presAssocID="{B568DC2A-0359-4373-9D03-8D636B4F04DB}" presName="hierChild5" presStyleCnt="0"/>
      <dgm:spPr/>
    </dgm:pt>
    <dgm:pt modelId="{84785596-7ECA-458D-9262-52CF02258A20}" type="pres">
      <dgm:prSet presAssocID="{B3A9988B-6977-4FF2-BB57-BCCF0CDEAC72}" presName="Name37" presStyleLbl="parChTrans1D4" presStyleIdx="22" presStyleCnt="26"/>
      <dgm:spPr/>
      <dgm:t>
        <a:bodyPr/>
        <a:lstStyle/>
        <a:p>
          <a:endParaRPr lang="hu-HU"/>
        </a:p>
      </dgm:t>
    </dgm:pt>
    <dgm:pt modelId="{3AADAAD2-F98E-4D4D-9135-75E0F54FCBBB}" type="pres">
      <dgm:prSet presAssocID="{12345D5E-30B1-42E0-8463-887C25DD8D6D}" presName="hierRoot2" presStyleCnt="0">
        <dgm:presLayoutVars>
          <dgm:hierBranch val="init"/>
        </dgm:presLayoutVars>
      </dgm:prSet>
      <dgm:spPr/>
    </dgm:pt>
    <dgm:pt modelId="{A495C785-5E5A-466A-8767-207711340C84}" type="pres">
      <dgm:prSet presAssocID="{12345D5E-30B1-42E0-8463-887C25DD8D6D}" presName="rootComposite" presStyleCnt="0"/>
      <dgm:spPr/>
    </dgm:pt>
    <dgm:pt modelId="{BF8262EF-2C27-433C-9DCC-83539E0AAA04}" type="pres">
      <dgm:prSet presAssocID="{12345D5E-30B1-42E0-8463-887C25DD8D6D}" presName="rootText" presStyleLbl="node4" presStyleIdx="22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3472329-D8F8-43CC-BAF5-0A4420422044}" type="pres">
      <dgm:prSet presAssocID="{12345D5E-30B1-42E0-8463-887C25DD8D6D}" presName="rootConnector" presStyleLbl="node4" presStyleIdx="22" presStyleCnt="26"/>
      <dgm:spPr/>
      <dgm:t>
        <a:bodyPr/>
        <a:lstStyle/>
        <a:p>
          <a:endParaRPr lang="hu-HU"/>
        </a:p>
      </dgm:t>
    </dgm:pt>
    <dgm:pt modelId="{5EBF8369-52BC-4AC0-94CB-BBD51784A8CD}" type="pres">
      <dgm:prSet presAssocID="{12345D5E-30B1-42E0-8463-887C25DD8D6D}" presName="hierChild4" presStyleCnt="0"/>
      <dgm:spPr/>
    </dgm:pt>
    <dgm:pt modelId="{DA9F9A1E-7864-44DA-A010-04754604B2A4}" type="pres">
      <dgm:prSet presAssocID="{12345D5E-30B1-42E0-8463-887C25DD8D6D}" presName="hierChild5" presStyleCnt="0"/>
      <dgm:spPr/>
    </dgm:pt>
    <dgm:pt modelId="{71D1F88A-3A46-495B-90FA-DD171294855E}" type="pres">
      <dgm:prSet presAssocID="{D2B7D642-B5CE-496C-8D4B-ED4B7245BD96}" presName="Name37" presStyleLbl="parChTrans1D4" presStyleIdx="23" presStyleCnt="26"/>
      <dgm:spPr/>
      <dgm:t>
        <a:bodyPr/>
        <a:lstStyle/>
        <a:p>
          <a:endParaRPr lang="hu-HU"/>
        </a:p>
      </dgm:t>
    </dgm:pt>
    <dgm:pt modelId="{3A82045A-51C5-4A13-9603-325F2A8A4C01}" type="pres">
      <dgm:prSet presAssocID="{9AFDD8A1-EEB9-41EF-999F-F4CA4F8B2415}" presName="hierRoot2" presStyleCnt="0">
        <dgm:presLayoutVars>
          <dgm:hierBranch val="init"/>
        </dgm:presLayoutVars>
      </dgm:prSet>
      <dgm:spPr/>
    </dgm:pt>
    <dgm:pt modelId="{DF094C29-A85E-4DC0-8816-4D04FBDD5DA9}" type="pres">
      <dgm:prSet presAssocID="{9AFDD8A1-EEB9-41EF-999F-F4CA4F8B2415}" presName="rootComposite" presStyleCnt="0"/>
      <dgm:spPr/>
    </dgm:pt>
    <dgm:pt modelId="{C40024EB-565E-4041-AC1E-747B53CEFC2D}" type="pres">
      <dgm:prSet presAssocID="{9AFDD8A1-EEB9-41EF-999F-F4CA4F8B2415}" presName="rootText" presStyleLbl="node4" presStyleIdx="23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CDDED5E-C719-405E-AC86-EE2770C34EB4}" type="pres">
      <dgm:prSet presAssocID="{9AFDD8A1-EEB9-41EF-999F-F4CA4F8B2415}" presName="rootConnector" presStyleLbl="node4" presStyleIdx="23" presStyleCnt="26"/>
      <dgm:spPr/>
      <dgm:t>
        <a:bodyPr/>
        <a:lstStyle/>
        <a:p>
          <a:endParaRPr lang="hu-HU"/>
        </a:p>
      </dgm:t>
    </dgm:pt>
    <dgm:pt modelId="{6E676FC8-11B6-4B9B-89AE-5A7FCEAAC4CD}" type="pres">
      <dgm:prSet presAssocID="{9AFDD8A1-EEB9-41EF-999F-F4CA4F8B2415}" presName="hierChild4" presStyleCnt="0"/>
      <dgm:spPr/>
    </dgm:pt>
    <dgm:pt modelId="{8F42315A-ACD2-4092-AC9F-ACAB92A86A50}" type="pres">
      <dgm:prSet presAssocID="{9AFDD8A1-EEB9-41EF-999F-F4CA4F8B2415}" presName="hierChild5" presStyleCnt="0"/>
      <dgm:spPr/>
    </dgm:pt>
    <dgm:pt modelId="{B33B0E5A-0E84-4F7E-98D2-72905378D60D}" type="pres">
      <dgm:prSet presAssocID="{6BD811F4-53CD-4257-A7E2-2BC2D4951586}" presName="Name37" presStyleLbl="parChTrans1D4" presStyleIdx="24" presStyleCnt="26"/>
      <dgm:spPr/>
      <dgm:t>
        <a:bodyPr/>
        <a:lstStyle/>
        <a:p>
          <a:endParaRPr lang="hu-HU"/>
        </a:p>
      </dgm:t>
    </dgm:pt>
    <dgm:pt modelId="{D2C4F8BE-8AF8-4B2A-8395-6546CAA427B4}" type="pres">
      <dgm:prSet presAssocID="{791BFEAA-AAB4-4CD0-915A-B292BF281607}" presName="hierRoot2" presStyleCnt="0">
        <dgm:presLayoutVars>
          <dgm:hierBranch val="init"/>
        </dgm:presLayoutVars>
      </dgm:prSet>
      <dgm:spPr/>
    </dgm:pt>
    <dgm:pt modelId="{C1BA0F69-ACC1-4C28-831B-EC70923641B9}" type="pres">
      <dgm:prSet presAssocID="{791BFEAA-AAB4-4CD0-915A-B292BF281607}" presName="rootComposite" presStyleCnt="0"/>
      <dgm:spPr/>
    </dgm:pt>
    <dgm:pt modelId="{71981277-E2FD-4631-A92F-FC346AAD36BA}" type="pres">
      <dgm:prSet presAssocID="{791BFEAA-AAB4-4CD0-915A-B292BF281607}" presName="rootText" presStyleLbl="node4" presStyleIdx="24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F376FE1-0DE5-4CA8-8790-965C4DE82131}" type="pres">
      <dgm:prSet presAssocID="{791BFEAA-AAB4-4CD0-915A-B292BF281607}" presName="rootConnector" presStyleLbl="node4" presStyleIdx="24" presStyleCnt="26"/>
      <dgm:spPr/>
      <dgm:t>
        <a:bodyPr/>
        <a:lstStyle/>
        <a:p>
          <a:endParaRPr lang="hu-HU"/>
        </a:p>
      </dgm:t>
    </dgm:pt>
    <dgm:pt modelId="{6B434200-A6DD-4323-B3BB-8A3702929D8D}" type="pres">
      <dgm:prSet presAssocID="{791BFEAA-AAB4-4CD0-915A-B292BF281607}" presName="hierChild4" presStyleCnt="0"/>
      <dgm:spPr/>
    </dgm:pt>
    <dgm:pt modelId="{467306DD-A128-4CB2-A48B-625C4F695245}" type="pres">
      <dgm:prSet presAssocID="{791BFEAA-AAB4-4CD0-915A-B292BF281607}" presName="hierChild5" presStyleCnt="0"/>
      <dgm:spPr/>
    </dgm:pt>
    <dgm:pt modelId="{DBA38659-DE70-432E-8E02-7CDDF4241E89}" type="pres">
      <dgm:prSet presAssocID="{27A952F7-F828-48DC-9E34-0A98360C5376}" presName="hierChild5" presStyleCnt="0"/>
      <dgm:spPr/>
    </dgm:pt>
    <dgm:pt modelId="{D5FF3D58-6E80-496F-BCFA-F858216851E6}" type="pres">
      <dgm:prSet presAssocID="{20E6CE72-DC0E-4236-9C17-1D40287AA204}" presName="Name37" presStyleLbl="parChTrans1D3" presStyleIdx="8" presStyleCnt="10"/>
      <dgm:spPr/>
      <dgm:t>
        <a:bodyPr/>
        <a:lstStyle/>
        <a:p>
          <a:endParaRPr lang="hu-HU"/>
        </a:p>
      </dgm:t>
    </dgm:pt>
    <dgm:pt modelId="{6A60DC27-073E-4422-9327-3CB6D4784754}" type="pres">
      <dgm:prSet presAssocID="{46DA9E0E-7A3D-4A07-B19E-EE8BF96B943F}" presName="hierRoot2" presStyleCnt="0">
        <dgm:presLayoutVars>
          <dgm:hierBranch val="init"/>
        </dgm:presLayoutVars>
      </dgm:prSet>
      <dgm:spPr/>
    </dgm:pt>
    <dgm:pt modelId="{986F8F1F-E4CF-4F41-B9C2-21F8F574F484}" type="pres">
      <dgm:prSet presAssocID="{46DA9E0E-7A3D-4A07-B19E-EE8BF96B943F}" presName="rootComposite" presStyleCnt="0"/>
      <dgm:spPr/>
    </dgm:pt>
    <dgm:pt modelId="{C76FDEF3-BFB9-42FB-8A67-BB7DBE0F6646}" type="pres">
      <dgm:prSet presAssocID="{46DA9E0E-7A3D-4A07-B19E-EE8BF96B943F}" presName="rootText" presStyleLbl="node3" presStyleIdx="8" presStyleCnt="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1686641-7B25-47DA-B125-BD256BA3BE49}" type="pres">
      <dgm:prSet presAssocID="{46DA9E0E-7A3D-4A07-B19E-EE8BF96B943F}" presName="rootConnector" presStyleLbl="node3" presStyleIdx="8" presStyleCnt="9"/>
      <dgm:spPr/>
      <dgm:t>
        <a:bodyPr/>
        <a:lstStyle/>
        <a:p>
          <a:endParaRPr lang="hu-HU"/>
        </a:p>
      </dgm:t>
    </dgm:pt>
    <dgm:pt modelId="{5F81E32F-3C09-414B-9B66-E72D713B02BC}" type="pres">
      <dgm:prSet presAssocID="{46DA9E0E-7A3D-4A07-B19E-EE8BF96B943F}" presName="hierChild4" presStyleCnt="0"/>
      <dgm:spPr/>
    </dgm:pt>
    <dgm:pt modelId="{B541B75D-6F6F-429A-9F7C-5859888A94F1}" type="pres">
      <dgm:prSet presAssocID="{A52BD63B-E68B-40B3-9333-99B968BF77CC}" presName="Name37" presStyleLbl="parChTrans1D4" presStyleIdx="25" presStyleCnt="26"/>
      <dgm:spPr/>
      <dgm:t>
        <a:bodyPr/>
        <a:lstStyle/>
        <a:p>
          <a:endParaRPr lang="hu-HU"/>
        </a:p>
      </dgm:t>
    </dgm:pt>
    <dgm:pt modelId="{94A6D59D-4C1C-4D5C-A07E-3D89D3B08694}" type="pres">
      <dgm:prSet presAssocID="{33B0B873-FC17-4A83-A03E-E01167D697DB}" presName="hierRoot2" presStyleCnt="0">
        <dgm:presLayoutVars>
          <dgm:hierBranch val="init"/>
        </dgm:presLayoutVars>
      </dgm:prSet>
      <dgm:spPr/>
    </dgm:pt>
    <dgm:pt modelId="{DA0F75AD-9B2C-4CAF-B417-1FB6EAB6F762}" type="pres">
      <dgm:prSet presAssocID="{33B0B873-FC17-4A83-A03E-E01167D697DB}" presName="rootComposite" presStyleCnt="0"/>
      <dgm:spPr/>
    </dgm:pt>
    <dgm:pt modelId="{A95C1DDD-617B-4D6B-9787-684D4CC68624}" type="pres">
      <dgm:prSet presAssocID="{33B0B873-FC17-4A83-A03E-E01167D697DB}" presName="rootText" presStyleLbl="node4" presStyleIdx="25" presStyleCnt="2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09E708C-3130-4947-84DC-6520B3488095}" type="pres">
      <dgm:prSet presAssocID="{33B0B873-FC17-4A83-A03E-E01167D697DB}" presName="rootConnector" presStyleLbl="node4" presStyleIdx="25" presStyleCnt="26"/>
      <dgm:spPr/>
      <dgm:t>
        <a:bodyPr/>
        <a:lstStyle/>
        <a:p>
          <a:endParaRPr lang="hu-HU"/>
        </a:p>
      </dgm:t>
    </dgm:pt>
    <dgm:pt modelId="{F6C57B7A-FBDC-4CCC-ADB6-56B2DDAC286A}" type="pres">
      <dgm:prSet presAssocID="{33B0B873-FC17-4A83-A03E-E01167D697DB}" presName="hierChild4" presStyleCnt="0"/>
      <dgm:spPr/>
    </dgm:pt>
    <dgm:pt modelId="{0242EECD-6B28-48E8-B424-DC5D12690C4D}" type="pres">
      <dgm:prSet presAssocID="{33B0B873-FC17-4A83-A03E-E01167D697DB}" presName="hierChild5" presStyleCnt="0"/>
      <dgm:spPr/>
    </dgm:pt>
    <dgm:pt modelId="{CC7363FE-F315-4FA3-B09C-1432899C8A7B}" type="pres">
      <dgm:prSet presAssocID="{46DA9E0E-7A3D-4A07-B19E-EE8BF96B943F}" presName="hierChild5" presStyleCnt="0"/>
      <dgm:spPr/>
    </dgm:pt>
    <dgm:pt modelId="{DBD5E344-D433-4A99-AF40-C927B99C2A83}" type="pres">
      <dgm:prSet presAssocID="{064BD6F7-40BF-4548-9369-F18144C4B583}" presName="hierChild5" presStyleCnt="0"/>
      <dgm:spPr/>
    </dgm:pt>
    <dgm:pt modelId="{0BC02678-3804-43F0-9950-DBBE11324FE8}" type="pres">
      <dgm:prSet presAssocID="{8B2210B9-0FBE-4871-8D73-9809C275C49E}" presName="hierChild3" presStyleCnt="0"/>
      <dgm:spPr/>
    </dgm:pt>
    <dgm:pt modelId="{0096A238-9A5D-49DE-AC81-AA4B696E7792}" type="pres">
      <dgm:prSet presAssocID="{57170D22-1CB3-4DEF-9BBC-F3BB13C3911E}" presName="Name111" presStyleLbl="parChTrans1D2" presStyleIdx="4" presStyleCnt="8"/>
      <dgm:spPr/>
      <dgm:t>
        <a:bodyPr/>
        <a:lstStyle/>
        <a:p>
          <a:endParaRPr lang="hu-HU"/>
        </a:p>
      </dgm:t>
    </dgm:pt>
    <dgm:pt modelId="{F56B78C9-0C08-4474-A1FF-49C7603131D3}" type="pres">
      <dgm:prSet presAssocID="{161EAD1C-1975-4FCE-B548-4D1F6BC14759}" presName="hierRoot3" presStyleCnt="0">
        <dgm:presLayoutVars>
          <dgm:hierBranch val="init"/>
        </dgm:presLayoutVars>
      </dgm:prSet>
      <dgm:spPr/>
    </dgm:pt>
    <dgm:pt modelId="{3914DF23-36B0-4D5C-B64C-2BF6F6DDE35E}" type="pres">
      <dgm:prSet presAssocID="{161EAD1C-1975-4FCE-B548-4D1F6BC14759}" presName="rootComposite3" presStyleCnt="0"/>
      <dgm:spPr/>
    </dgm:pt>
    <dgm:pt modelId="{374440A3-A99F-423D-90AB-035A578A795F}" type="pres">
      <dgm:prSet presAssocID="{161EAD1C-1975-4FCE-B548-4D1F6BC14759}" presName="rootText3" presStyleLbl="asst1" presStyleIdx="0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04AE7EE-2301-4A2D-86B2-B2BAE65E226C}" type="pres">
      <dgm:prSet presAssocID="{161EAD1C-1975-4FCE-B548-4D1F6BC14759}" presName="rootConnector3" presStyleLbl="asst1" presStyleIdx="0" presStyleCnt="5"/>
      <dgm:spPr/>
      <dgm:t>
        <a:bodyPr/>
        <a:lstStyle/>
        <a:p>
          <a:endParaRPr lang="hu-HU"/>
        </a:p>
      </dgm:t>
    </dgm:pt>
    <dgm:pt modelId="{F81FE798-BC87-40AF-AE30-FB7483FE1058}" type="pres">
      <dgm:prSet presAssocID="{161EAD1C-1975-4FCE-B548-4D1F6BC14759}" presName="hierChild6" presStyleCnt="0"/>
      <dgm:spPr/>
    </dgm:pt>
    <dgm:pt modelId="{0CD14853-739E-425E-8FF9-5BD02837AD07}" type="pres">
      <dgm:prSet presAssocID="{161EAD1C-1975-4FCE-B548-4D1F6BC14759}" presName="hierChild7" presStyleCnt="0"/>
      <dgm:spPr/>
    </dgm:pt>
    <dgm:pt modelId="{1460FAE3-4B6F-41FB-B3C7-9D0F889C0F69}" type="pres">
      <dgm:prSet presAssocID="{82340F7F-6645-4624-AEE2-A338D8D0F82B}" presName="Name111" presStyleLbl="parChTrans1D3" presStyleIdx="9" presStyleCnt="10"/>
      <dgm:spPr/>
      <dgm:t>
        <a:bodyPr/>
        <a:lstStyle/>
        <a:p>
          <a:endParaRPr lang="hu-HU"/>
        </a:p>
      </dgm:t>
    </dgm:pt>
    <dgm:pt modelId="{465571BD-FB49-42B8-972E-B345C8E6CD61}" type="pres">
      <dgm:prSet presAssocID="{408D85C8-A6F6-4E37-A2B9-4D6CB707BB07}" presName="hierRoot3" presStyleCnt="0">
        <dgm:presLayoutVars>
          <dgm:hierBranch val="init"/>
        </dgm:presLayoutVars>
      </dgm:prSet>
      <dgm:spPr/>
    </dgm:pt>
    <dgm:pt modelId="{B88BE535-0D5E-4F50-ABFC-452093300F39}" type="pres">
      <dgm:prSet presAssocID="{408D85C8-A6F6-4E37-A2B9-4D6CB707BB07}" presName="rootComposite3" presStyleCnt="0"/>
      <dgm:spPr/>
    </dgm:pt>
    <dgm:pt modelId="{DAEBCB9B-B89C-4AFC-AC7F-7BBD97A98583}" type="pres">
      <dgm:prSet presAssocID="{408D85C8-A6F6-4E37-A2B9-4D6CB707BB07}" presName="rootText3" presStyleLbl="asst1" presStyleIdx="1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E4016FA-EE5F-45F8-9C0E-F649FCE20BF4}" type="pres">
      <dgm:prSet presAssocID="{408D85C8-A6F6-4E37-A2B9-4D6CB707BB07}" presName="rootConnector3" presStyleLbl="asst1" presStyleIdx="1" presStyleCnt="5"/>
      <dgm:spPr/>
      <dgm:t>
        <a:bodyPr/>
        <a:lstStyle/>
        <a:p>
          <a:endParaRPr lang="hu-HU"/>
        </a:p>
      </dgm:t>
    </dgm:pt>
    <dgm:pt modelId="{96B6227F-DAFA-465C-9877-2C523F06D163}" type="pres">
      <dgm:prSet presAssocID="{408D85C8-A6F6-4E37-A2B9-4D6CB707BB07}" presName="hierChild6" presStyleCnt="0"/>
      <dgm:spPr/>
    </dgm:pt>
    <dgm:pt modelId="{1E271374-A5BA-4028-BEA9-9164FBEBA7F1}" type="pres">
      <dgm:prSet presAssocID="{408D85C8-A6F6-4E37-A2B9-4D6CB707BB07}" presName="hierChild7" presStyleCnt="0"/>
      <dgm:spPr/>
    </dgm:pt>
    <dgm:pt modelId="{FB5999A3-42E7-43E6-9DEF-A90C17887B5D}" type="pres">
      <dgm:prSet presAssocID="{4E361B5A-C740-418F-9B40-F6782310F77D}" presName="Name111" presStyleLbl="parChTrans1D2" presStyleIdx="5" presStyleCnt="8"/>
      <dgm:spPr/>
      <dgm:t>
        <a:bodyPr/>
        <a:lstStyle/>
        <a:p>
          <a:endParaRPr lang="hu-HU"/>
        </a:p>
      </dgm:t>
    </dgm:pt>
    <dgm:pt modelId="{7A1E1654-B9A2-459C-B5E6-0B6C620BCF23}" type="pres">
      <dgm:prSet presAssocID="{8FA89A0A-05B4-4D84-AA2D-12344FB1779E}" presName="hierRoot3" presStyleCnt="0">
        <dgm:presLayoutVars>
          <dgm:hierBranch val="init"/>
        </dgm:presLayoutVars>
      </dgm:prSet>
      <dgm:spPr/>
    </dgm:pt>
    <dgm:pt modelId="{993E07C2-21F1-46BE-888D-7D8F0092A4CA}" type="pres">
      <dgm:prSet presAssocID="{8FA89A0A-05B4-4D84-AA2D-12344FB1779E}" presName="rootComposite3" presStyleCnt="0"/>
      <dgm:spPr/>
    </dgm:pt>
    <dgm:pt modelId="{46550328-B117-4836-8F1C-1BAFA1B03964}" type="pres">
      <dgm:prSet presAssocID="{8FA89A0A-05B4-4D84-AA2D-12344FB1779E}" presName="rootText3" presStyleLbl="asst1" presStyleIdx="2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B0D954F-DD31-4B58-B015-230C081ECBC0}" type="pres">
      <dgm:prSet presAssocID="{8FA89A0A-05B4-4D84-AA2D-12344FB1779E}" presName="rootConnector3" presStyleLbl="asst1" presStyleIdx="2" presStyleCnt="5"/>
      <dgm:spPr/>
      <dgm:t>
        <a:bodyPr/>
        <a:lstStyle/>
        <a:p>
          <a:endParaRPr lang="hu-HU"/>
        </a:p>
      </dgm:t>
    </dgm:pt>
    <dgm:pt modelId="{6163356A-FE2A-4438-B7F0-9B42173D83A2}" type="pres">
      <dgm:prSet presAssocID="{8FA89A0A-05B4-4D84-AA2D-12344FB1779E}" presName="hierChild6" presStyleCnt="0"/>
      <dgm:spPr/>
    </dgm:pt>
    <dgm:pt modelId="{55A8FE5D-45FE-4555-851E-1C689DEEA619}" type="pres">
      <dgm:prSet presAssocID="{8FA89A0A-05B4-4D84-AA2D-12344FB1779E}" presName="hierChild7" presStyleCnt="0"/>
      <dgm:spPr/>
    </dgm:pt>
    <dgm:pt modelId="{6EEC5B55-B568-49B9-AC41-051D1CBB7EE2}" type="pres">
      <dgm:prSet presAssocID="{4359148E-EEE1-4087-ABFC-D13EE7591380}" presName="Name111" presStyleLbl="parChTrans1D2" presStyleIdx="6" presStyleCnt="8"/>
      <dgm:spPr/>
      <dgm:t>
        <a:bodyPr/>
        <a:lstStyle/>
        <a:p>
          <a:endParaRPr lang="hu-HU"/>
        </a:p>
      </dgm:t>
    </dgm:pt>
    <dgm:pt modelId="{3B8F7F42-87A5-4F15-ADBA-C3FCBB7B5388}" type="pres">
      <dgm:prSet presAssocID="{1ACF2B6B-C288-4206-876C-01224172804F}" presName="hierRoot3" presStyleCnt="0">
        <dgm:presLayoutVars>
          <dgm:hierBranch val="init"/>
        </dgm:presLayoutVars>
      </dgm:prSet>
      <dgm:spPr/>
    </dgm:pt>
    <dgm:pt modelId="{D171225E-D324-42AD-83E9-73CABE9BA6D5}" type="pres">
      <dgm:prSet presAssocID="{1ACF2B6B-C288-4206-876C-01224172804F}" presName="rootComposite3" presStyleCnt="0"/>
      <dgm:spPr/>
    </dgm:pt>
    <dgm:pt modelId="{D1520EDC-14A9-4185-89A7-4A033B1A4347}" type="pres">
      <dgm:prSet presAssocID="{1ACF2B6B-C288-4206-876C-01224172804F}" presName="rootText3" presStyleLbl="asst1" presStyleIdx="3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1F3D6EE-B22E-4CDF-9AD0-BEAD5DBCE7AA}" type="pres">
      <dgm:prSet presAssocID="{1ACF2B6B-C288-4206-876C-01224172804F}" presName="rootConnector3" presStyleLbl="asst1" presStyleIdx="3" presStyleCnt="5"/>
      <dgm:spPr/>
      <dgm:t>
        <a:bodyPr/>
        <a:lstStyle/>
        <a:p>
          <a:endParaRPr lang="hu-HU"/>
        </a:p>
      </dgm:t>
    </dgm:pt>
    <dgm:pt modelId="{EB9ADAC9-C731-4B48-BA30-99EE9284B00B}" type="pres">
      <dgm:prSet presAssocID="{1ACF2B6B-C288-4206-876C-01224172804F}" presName="hierChild6" presStyleCnt="0"/>
      <dgm:spPr/>
    </dgm:pt>
    <dgm:pt modelId="{62B3C6B2-0521-4D6D-9CE1-5980260CEA99}" type="pres">
      <dgm:prSet presAssocID="{1ACF2B6B-C288-4206-876C-01224172804F}" presName="hierChild7" presStyleCnt="0"/>
      <dgm:spPr/>
    </dgm:pt>
    <dgm:pt modelId="{BBEE0F8F-6FF4-487A-92A4-F8621ACCB7DE}" type="pres">
      <dgm:prSet presAssocID="{CB4B9323-8214-4406-B342-CCF0ED0E0373}" presName="Name111" presStyleLbl="parChTrans1D2" presStyleIdx="7" presStyleCnt="8"/>
      <dgm:spPr/>
      <dgm:t>
        <a:bodyPr/>
        <a:lstStyle/>
        <a:p>
          <a:endParaRPr lang="hu-HU"/>
        </a:p>
      </dgm:t>
    </dgm:pt>
    <dgm:pt modelId="{390E253F-A27D-4334-A47B-DEFF348E5924}" type="pres">
      <dgm:prSet presAssocID="{9C27BA25-CBE8-4FAA-B3A1-5D19AFD631B9}" presName="hierRoot3" presStyleCnt="0">
        <dgm:presLayoutVars>
          <dgm:hierBranch val="init"/>
        </dgm:presLayoutVars>
      </dgm:prSet>
      <dgm:spPr/>
    </dgm:pt>
    <dgm:pt modelId="{30D67C21-6E98-4A2E-81D9-D7D39A08DAF4}" type="pres">
      <dgm:prSet presAssocID="{9C27BA25-CBE8-4FAA-B3A1-5D19AFD631B9}" presName="rootComposite3" presStyleCnt="0"/>
      <dgm:spPr/>
    </dgm:pt>
    <dgm:pt modelId="{D2B9CB18-1798-4A3E-891C-0B885FAE203B}" type="pres">
      <dgm:prSet presAssocID="{9C27BA25-CBE8-4FAA-B3A1-5D19AFD631B9}" presName="rootText3" presStyleLbl="asst1" presStyleIdx="4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D0EBF3C-7707-46F2-99A5-3A42E993991A}" type="pres">
      <dgm:prSet presAssocID="{9C27BA25-CBE8-4FAA-B3A1-5D19AFD631B9}" presName="rootConnector3" presStyleLbl="asst1" presStyleIdx="4" presStyleCnt="5"/>
      <dgm:spPr/>
      <dgm:t>
        <a:bodyPr/>
        <a:lstStyle/>
        <a:p>
          <a:endParaRPr lang="hu-HU"/>
        </a:p>
      </dgm:t>
    </dgm:pt>
    <dgm:pt modelId="{598D20CD-38D3-41E1-88EF-818EBB20253D}" type="pres">
      <dgm:prSet presAssocID="{9C27BA25-CBE8-4FAA-B3A1-5D19AFD631B9}" presName="hierChild6" presStyleCnt="0"/>
      <dgm:spPr/>
    </dgm:pt>
    <dgm:pt modelId="{254CBACB-0649-42AC-9D14-49730E45558E}" type="pres">
      <dgm:prSet presAssocID="{9C27BA25-CBE8-4FAA-B3A1-5D19AFD631B9}" presName="hierChild7" presStyleCnt="0"/>
      <dgm:spPr/>
    </dgm:pt>
  </dgm:ptLst>
  <dgm:cxnLst>
    <dgm:cxn modelId="{9F5166EE-F8F8-4F03-9B42-53E0F883C380}" type="presOf" srcId="{FB91B831-CBD4-44E6-AA4C-B0CEB6757595}" destId="{3DC3F055-1E6F-4C95-AA65-967BF15C900D}" srcOrd="1" destOrd="0" presId="urn:microsoft.com/office/officeart/2005/8/layout/orgChart1"/>
    <dgm:cxn modelId="{467A4AD4-6AD6-4AED-8CF2-41829F2D4EFD}" type="presOf" srcId="{B191A12E-E1E4-477C-A287-74AFD5A5BE77}" destId="{7D61E56E-4E12-4D22-A90B-BC1AC8CBF353}" srcOrd="0" destOrd="0" presId="urn:microsoft.com/office/officeart/2005/8/layout/orgChart1"/>
    <dgm:cxn modelId="{9A4E8411-F060-43B5-BD77-D08B88FF7BED}" srcId="{8B2210B9-0FBE-4871-8D73-9809C275C49E}" destId="{7EAD88C6-02C8-4926-BBF8-3886683B438E}" srcOrd="2" destOrd="0" parTransId="{A6B52DEB-0A2B-4739-9900-D682E8F98A3A}" sibTransId="{338C20B1-4DB0-4EEE-B079-F533F590273B}"/>
    <dgm:cxn modelId="{F74D0E53-ED62-41A7-AB7E-2E4B7004A78E}" type="presOf" srcId="{44CE77F0-7AE9-4C5C-B6DA-C274BDB723C8}" destId="{0583302B-C7D7-447A-81A7-E2986EBC155C}" srcOrd="1" destOrd="0" presId="urn:microsoft.com/office/officeart/2005/8/layout/orgChart1"/>
    <dgm:cxn modelId="{38D6C005-2804-43DF-9109-CBE4C021DC46}" type="presOf" srcId="{1ACF2B6B-C288-4206-876C-01224172804F}" destId="{A1F3D6EE-B22E-4CDF-9AD0-BEAD5DBCE7AA}" srcOrd="1" destOrd="0" presId="urn:microsoft.com/office/officeart/2005/8/layout/orgChart1"/>
    <dgm:cxn modelId="{4E6CE0A8-38DC-4312-BFF3-6A126A05DC27}" srcId="{FB91B831-CBD4-44E6-AA4C-B0CEB6757595}" destId="{576E02C8-5C59-4A9F-9C43-21EBDAA6C7EA}" srcOrd="0" destOrd="0" parTransId="{1C7E68BF-8C22-40A8-95A5-862085D3C1A6}" sibTransId="{1F0AC6DC-149E-4318-BCD8-C3E34D6510D5}"/>
    <dgm:cxn modelId="{0D176239-57F7-4EE4-BA91-CA90D83A326E}" type="presOf" srcId="{12345D5E-30B1-42E0-8463-887C25DD8D6D}" destId="{23472329-D8F8-43CC-BAF5-0A4420422044}" srcOrd="1" destOrd="0" presId="urn:microsoft.com/office/officeart/2005/8/layout/orgChart1"/>
    <dgm:cxn modelId="{38C711BD-7351-4CEA-A519-88CB1617AC03}" srcId="{161EAD1C-1975-4FCE-B548-4D1F6BC14759}" destId="{408D85C8-A6F6-4E37-A2B9-4D6CB707BB07}" srcOrd="0" destOrd="0" parTransId="{82340F7F-6645-4624-AEE2-A338D8D0F82B}" sibTransId="{08877D12-8BF9-472B-BB4F-2635DD02AFD6}"/>
    <dgm:cxn modelId="{7A275D9D-114F-4544-B1A7-E5C9D3C4B0B5}" type="presOf" srcId="{9BDBB285-AAB1-4C90-B6E3-E901E6167116}" destId="{E40B7235-3FB5-45C9-B57B-90DBA8342412}" srcOrd="0" destOrd="0" presId="urn:microsoft.com/office/officeart/2005/8/layout/orgChart1"/>
    <dgm:cxn modelId="{9FBF88DF-4E7B-4FD8-810F-79B5533DA042}" type="presOf" srcId="{491F4407-8027-4C6F-9313-E18A079D912D}" destId="{45C8FBDA-D706-46F9-BB88-9D06F37028F4}" srcOrd="0" destOrd="0" presId="urn:microsoft.com/office/officeart/2005/8/layout/orgChart1"/>
    <dgm:cxn modelId="{AFA9C529-5D24-4A29-BAC8-B72AF4D2C2BC}" type="presOf" srcId="{6BD811F4-53CD-4257-A7E2-2BC2D4951586}" destId="{B33B0E5A-0E84-4F7E-98D2-72905378D60D}" srcOrd="0" destOrd="0" presId="urn:microsoft.com/office/officeart/2005/8/layout/orgChart1"/>
    <dgm:cxn modelId="{9F4D3AD7-12B7-40F0-87EE-17F2354B3459}" type="presOf" srcId="{33B0B873-FC17-4A83-A03E-E01167D697DB}" destId="{E09E708C-3130-4947-84DC-6520B3488095}" srcOrd="1" destOrd="0" presId="urn:microsoft.com/office/officeart/2005/8/layout/orgChart1"/>
    <dgm:cxn modelId="{5E5677A8-B52A-4E2E-B39E-862D0C53B0EE}" type="presOf" srcId="{46DA9E0E-7A3D-4A07-B19E-EE8BF96B943F}" destId="{C76FDEF3-BFB9-42FB-8A67-BB7DBE0F6646}" srcOrd="0" destOrd="0" presId="urn:microsoft.com/office/officeart/2005/8/layout/orgChart1"/>
    <dgm:cxn modelId="{4B65732E-8E86-4143-A19D-3576421C9C59}" type="presOf" srcId="{2D1A6F40-FAAA-4220-88BE-A54A4AD2B5A6}" destId="{1B28F1DE-77DC-4BC8-89B9-363592585421}" srcOrd="1" destOrd="0" presId="urn:microsoft.com/office/officeart/2005/8/layout/orgChart1"/>
    <dgm:cxn modelId="{1D5D34CA-5143-41D3-A206-65D5E5BEAD7A}" type="presOf" srcId="{20E6CE72-DC0E-4236-9C17-1D40287AA204}" destId="{D5FF3D58-6E80-496F-BCFA-F858216851E6}" srcOrd="0" destOrd="0" presId="urn:microsoft.com/office/officeart/2005/8/layout/orgChart1"/>
    <dgm:cxn modelId="{33EFD157-ABE4-478A-9776-6E4BBE7096C1}" srcId="{FB91B831-CBD4-44E6-AA4C-B0CEB6757595}" destId="{4D0CE73C-DD44-4802-9764-3497CB4BD3F5}" srcOrd="1" destOrd="0" parTransId="{D0A2A557-BC4F-4660-AE2C-7BA359042984}" sibTransId="{CB11E2E3-E411-4E65-85CF-08A587BB2363}"/>
    <dgm:cxn modelId="{1A0B59E8-CD11-4031-AD44-76F877536683}" srcId="{064BD6F7-40BF-4548-9369-F18144C4B583}" destId="{FB91B831-CBD4-44E6-AA4C-B0CEB6757595}" srcOrd="0" destOrd="0" parTransId="{6214A98C-FDFE-42D5-827E-946E42C398F1}" sibTransId="{736DAF5B-C4A2-460B-BB26-6E2939197F43}"/>
    <dgm:cxn modelId="{9522C879-416E-4BDE-87E8-AFB402FF98B8}" type="presOf" srcId="{22FDBC5E-A5A7-4EDB-A3B7-31CE4E181D2A}" destId="{D8CCBB5B-46A3-4208-B44C-E95F3777AF5A}" srcOrd="1" destOrd="0" presId="urn:microsoft.com/office/officeart/2005/8/layout/orgChart1"/>
    <dgm:cxn modelId="{B6911758-7F07-43ED-AA10-FC35DC790FD3}" type="presOf" srcId="{70B3DDD9-CE28-41BE-B62F-4D19D3806F9A}" destId="{220BFF72-718F-434B-AE37-7D469C065D7B}" srcOrd="0" destOrd="0" presId="urn:microsoft.com/office/officeart/2005/8/layout/orgChart1"/>
    <dgm:cxn modelId="{5EF44BF3-6324-4BE5-98B7-C6BFD540B2BA}" type="presOf" srcId="{EC39A3E7-45DC-493E-9565-FCC81DBBBEAB}" destId="{B1939C3B-A1D3-496B-A7F5-0A889897E0C5}" srcOrd="0" destOrd="0" presId="urn:microsoft.com/office/officeart/2005/8/layout/orgChart1"/>
    <dgm:cxn modelId="{EB58C2C3-5956-4CB7-AD96-28A6E68444FE}" type="presOf" srcId="{5FB58D77-9FAC-42AB-A113-461E8B517E6E}" destId="{9D8269A6-3FC5-4453-AA47-F51A87241A3F}" srcOrd="1" destOrd="0" presId="urn:microsoft.com/office/officeart/2005/8/layout/orgChart1"/>
    <dgm:cxn modelId="{AB62A5A7-3537-4095-82C4-10CE929FDD27}" type="presOf" srcId="{4359148E-EEE1-4087-ABFC-D13EE7591380}" destId="{6EEC5B55-B568-49B9-AC41-051D1CBB7EE2}" srcOrd="0" destOrd="0" presId="urn:microsoft.com/office/officeart/2005/8/layout/orgChart1"/>
    <dgm:cxn modelId="{A0152148-B276-4561-8BBE-1F6BB41FCBF3}" type="presOf" srcId="{B3A9988B-6977-4FF2-BB57-BCCF0CDEAC72}" destId="{84785596-7ECA-458D-9262-52CF02258A20}" srcOrd="0" destOrd="0" presId="urn:microsoft.com/office/officeart/2005/8/layout/orgChart1"/>
    <dgm:cxn modelId="{75686C00-9878-4EDF-AAE4-E69BCC2BD800}" type="presOf" srcId="{712328DD-01BE-4B74-A7D9-2AF2A38F4D55}" destId="{2EEF453B-38F9-4D1B-B38A-8BF6692A9F7D}" srcOrd="1" destOrd="0" presId="urn:microsoft.com/office/officeart/2005/8/layout/orgChart1"/>
    <dgm:cxn modelId="{18C428E8-8973-4E61-BAC0-660B8292AE1C}" type="presOf" srcId="{2D1A6F40-FAAA-4220-88BE-A54A4AD2B5A6}" destId="{5FF02117-8EC0-454D-9B98-392C96524D10}" srcOrd="0" destOrd="0" presId="urn:microsoft.com/office/officeart/2005/8/layout/orgChart1"/>
    <dgm:cxn modelId="{2845EA4A-3696-4594-99F3-2DB4F645A4E9}" type="presOf" srcId="{1EF33AB0-4550-4153-A4A4-ECD35E22757C}" destId="{30ECD7BD-47D1-4EC3-9716-BFD19D45D460}" srcOrd="0" destOrd="0" presId="urn:microsoft.com/office/officeart/2005/8/layout/orgChart1"/>
    <dgm:cxn modelId="{3C6F3E07-D15F-4C6D-BAD5-562D001F381A}" type="presOf" srcId="{A064FFB0-2A6C-4FBB-BAE7-CCFAA79826AC}" destId="{372FC848-D067-43BA-AC95-0710B40A83B1}" srcOrd="1" destOrd="0" presId="urn:microsoft.com/office/officeart/2005/8/layout/orgChart1"/>
    <dgm:cxn modelId="{5E4C12C2-4B43-4061-B774-CCB4957CCD4F}" type="presOf" srcId="{0F95937A-53D3-4330-A643-01F6901AC242}" destId="{9323D015-588C-4079-B39B-E69636AC0BCB}" srcOrd="1" destOrd="0" presId="urn:microsoft.com/office/officeart/2005/8/layout/orgChart1"/>
    <dgm:cxn modelId="{912A78F9-FEFA-45AF-84E8-5041FB0B8BA9}" srcId="{8B2210B9-0FBE-4871-8D73-9809C275C49E}" destId="{064BD6F7-40BF-4548-9369-F18144C4B583}" srcOrd="3" destOrd="0" parTransId="{412B3ECA-1B6A-4716-B64E-6C0BE69611A4}" sibTransId="{09A930A2-0844-42AE-A44E-16DACBE5A144}"/>
    <dgm:cxn modelId="{F70D9175-CF99-4F30-A215-B77EE089FBCC}" type="presOf" srcId="{4C6710FF-7690-4CE4-9DA5-8D59D2019489}" destId="{5D53FDD4-CBC0-40B3-8AA3-A6D8BF239CC6}" srcOrd="0" destOrd="0" presId="urn:microsoft.com/office/officeart/2005/8/layout/orgChart1"/>
    <dgm:cxn modelId="{051ACBC3-BC9F-4CAF-A353-7D90F5673FFB}" srcId="{064BD6F7-40BF-4548-9369-F18144C4B583}" destId="{46DA9E0E-7A3D-4A07-B19E-EE8BF96B943F}" srcOrd="3" destOrd="0" parTransId="{20E6CE72-DC0E-4236-9C17-1D40287AA204}" sibTransId="{48DFA23F-DE1F-40BC-BEB7-2C4669FE57FF}"/>
    <dgm:cxn modelId="{F056104F-AE89-450C-B63A-BB46D8C76774}" type="presOf" srcId="{3C6A370D-DACD-4172-A420-9DDD9DFF921C}" destId="{9DC787DB-D177-4C8C-8435-F1571EDE018A}" srcOrd="0" destOrd="0" presId="urn:microsoft.com/office/officeart/2005/8/layout/orgChart1"/>
    <dgm:cxn modelId="{8AF7557D-E3F8-46C7-8FFD-616BC119996A}" srcId="{FB91B831-CBD4-44E6-AA4C-B0CEB6757595}" destId="{22B29151-3257-435E-9017-D3694CF7230A}" srcOrd="2" destOrd="0" parTransId="{EBB49ED1-3F3E-4887-86B1-7B3E1FB1DBBE}" sibTransId="{385E5DB5-5F28-4033-9A15-71DAB9F34F34}"/>
    <dgm:cxn modelId="{0FB38FE2-1D4F-4784-9075-3E4E31B9A490}" srcId="{8B2210B9-0FBE-4871-8D73-9809C275C49E}" destId="{C1D76702-47E9-4A5B-988B-CD61CD2D0EA9}" srcOrd="1" destOrd="0" parTransId="{39134F65-36D8-4DBD-A685-6546F1B50DD5}" sibTransId="{C322C388-B157-4767-858D-ACBB0ADCE93A}"/>
    <dgm:cxn modelId="{89938010-57BC-417B-8B61-7EE4AC49BD86}" type="presOf" srcId="{9C27BA25-CBE8-4FAA-B3A1-5D19AFD631B9}" destId="{D2B9CB18-1798-4A3E-891C-0B885FAE203B}" srcOrd="0" destOrd="0" presId="urn:microsoft.com/office/officeart/2005/8/layout/orgChart1"/>
    <dgm:cxn modelId="{97DA99B3-D523-4C5A-8CBD-146F9C318170}" type="presOf" srcId="{8FA89A0A-05B4-4D84-AA2D-12344FB1779E}" destId="{46550328-B117-4836-8F1C-1BAFA1B03964}" srcOrd="0" destOrd="0" presId="urn:microsoft.com/office/officeart/2005/8/layout/orgChart1"/>
    <dgm:cxn modelId="{A5C4E82E-61DF-4232-9A04-FAACB384B1BB}" type="presOf" srcId="{22B29151-3257-435E-9017-D3694CF7230A}" destId="{FF0A12AB-C684-4D08-BE73-B649D2FBF267}" srcOrd="1" destOrd="0" presId="urn:microsoft.com/office/officeart/2005/8/layout/orgChart1"/>
    <dgm:cxn modelId="{252EFA1F-FE23-435F-AE0D-E2D95EEB7309}" type="presOf" srcId="{42004D9B-D1B9-4E1B-8AF5-88FE01E5F3EC}" destId="{3C61B42E-1E07-4433-ABAC-B313651C4BD5}" srcOrd="1" destOrd="0" presId="urn:microsoft.com/office/officeart/2005/8/layout/orgChart1"/>
    <dgm:cxn modelId="{DE4261B0-6E01-43B2-BF40-ACC06799F5C7}" type="presOf" srcId="{22B29151-3257-435E-9017-D3694CF7230A}" destId="{3D21E2DD-67C8-461F-AA9C-E875B1638ABC}" srcOrd="0" destOrd="0" presId="urn:microsoft.com/office/officeart/2005/8/layout/orgChart1"/>
    <dgm:cxn modelId="{359EE76D-AE0C-44FF-BB61-0AFBD103B870}" type="presOf" srcId="{22FDBC5E-A5A7-4EDB-A3B7-31CE4E181D2A}" destId="{91360E68-E621-4875-B72A-5AE35993BE50}" srcOrd="0" destOrd="0" presId="urn:microsoft.com/office/officeart/2005/8/layout/orgChart1"/>
    <dgm:cxn modelId="{4652F7F9-DCF6-4A05-AC5D-522B9629E1B7}" type="presOf" srcId="{A6B52DEB-0A2B-4739-9900-D682E8F98A3A}" destId="{C56AF12F-8FFB-4F9A-B1D4-893F3A1B23E6}" srcOrd="0" destOrd="0" presId="urn:microsoft.com/office/officeart/2005/8/layout/orgChart1"/>
    <dgm:cxn modelId="{F72BB506-DAEF-462F-8515-DA92024D9C19}" type="presOf" srcId="{D3B6BB0A-6F05-4FC0-8522-1820DA3CDD6F}" destId="{31E307EA-99E6-4E45-9645-095FEB9A32AB}" srcOrd="0" destOrd="0" presId="urn:microsoft.com/office/officeart/2005/8/layout/orgChart1"/>
    <dgm:cxn modelId="{5427A0B8-2621-4FAC-BDC8-7C722176BBC1}" type="presOf" srcId="{D6B3E1C8-1932-4578-A0C8-8F7E5E653293}" destId="{784702B6-3266-467A-9C76-ADE8BED030D2}" srcOrd="1" destOrd="0" presId="urn:microsoft.com/office/officeart/2005/8/layout/orgChart1"/>
    <dgm:cxn modelId="{38491AEA-9494-459E-8C3D-73FCE11B104D}" type="presOf" srcId="{0BC8FAAE-9FB8-48D8-9FA9-DCA77123AED9}" destId="{79F58950-BD85-424B-B78D-95FC91C59C8D}" srcOrd="0" destOrd="0" presId="urn:microsoft.com/office/officeart/2005/8/layout/orgChart1"/>
    <dgm:cxn modelId="{E2EC946D-0FD3-43FA-BF2D-A5A0BA01F3FB}" type="presOf" srcId="{8B2210B9-0FBE-4871-8D73-9809C275C49E}" destId="{B19CB930-9D97-4539-BB3B-C4BC88B76C4A}" srcOrd="0" destOrd="0" presId="urn:microsoft.com/office/officeart/2005/8/layout/orgChart1"/>
    <dgm:cxn modelId="{81FE360A-EE3B-4D25-93DB-00CE49238A15}" type="presOf" srcId="{408D85C8-A6F6-4E37-A2B9-4D6CB707BB07}" destId="{EE4016FA-EE5F-45F8-9C0E-F649FCE20BF4}" srcOrd="1" destOrd="0" presId="urn:microsoft.com/office/officeart/2005/8/layout/orgChart1"/>
    <dgm:cxn modelId="{367F2554-8022-4EE9-806F-E3F095489F55}" srcId="{8B2210B9-0FBE-4871-8D73-9809C275C49E}" destId="{1ACF2B6B-C288-4206-876C-01224172804F}" srcOrd="6" destOrd="0" parTransId="{4359148E-EEE1-4087-ABFC-D13EE7591380}" sibTransId="{2620B472-FEE1-422F-987E-6976DFDDDC67}"/>
    <dgm:cxn modelId="{87CC97CA-0201-4CBC-9392-91FCB923FC2D}" type="presOf" srcId="{B568DC2A-0359-4373-9D03-8D636B4F04DB}" destId="{12F1D493-F9F5-483A-8BA6-777B0CA46014}" srcOrd="1" destOrd="0" presId="urn:microsoft.com/office/officeart/2005/8/layout/orgChart1"/>
    <dgm:cxn modelId="{F36E26BA-9DA2-4B2D-B705-44100CDCD9D1}" type="presOf" srcId="{0F95937A-53D3-4330-A643-01F6901AC242}" destId="{004D435E-BDF6-458A-8955-5692F5E8FEA4}" srcOrd="0" destOrd="0" presId="urn:microsoft.com/office/officeart/2005/8/layout/orgChart1"/>
    <dgm:cxn modelId="{D84E9ABB-0AC6-4362-927A-1A585E245E53}" srcId="{8B2210B9-0FBE-4871-8D73-9809C275C49E}" destId="{9C27BA25-CBE8-4FAA-B3A1-5D19AFD631B9}" srcOrd="7" destOrd="0" parTransId="{CB4B9323-8214-4406-B342-CCF0ED0E0373}" sibTransId="{F12281D2-AABC-4314-8449-D031914DA793}"/>
    <dgm:cxn modelId="{778B4ADA-A0C5-4FF1-B98F-71473AF00C30}" type="presOf" srcId="{DF8A9069-9FA6-431E-83B4-7F855EFE0369}" destId="{2FA77189-5372-4A18-81D7-53467B3BC012}" srcOrd="1" destOrd="0" presId="urn:microsoft.com/office/officeart/2005/8/layout/orgChart1"/>
    <dgm:cxn modelId="{D40D4085-6921-44B3-94CE-85FECAD96CCA}" type="presOf" srcId="{82340F7F-6645-4624-AEE2-A338D8D0F82B}" destId="{1460FAE3-4B6F-41FB-B3C7-9D0F889C0F69}" srcOrd="0" destOrd="0" presId="urn:microsoft.com/office/officeart/2005/8/layout/orgChart1"/>
    <dgm:cxn modelId="{0207FF5D-5BB7-45BE-93A0-7C59656ABC6B}" type="presOf" srcId="{807B9461-3D2F-4954-897C-117FDEC7C32A}" destId="{09BDAAC6-E9CB-4DC8-A770-1DC5D778E1EE}" srcOrd="1" destOrd="0" presId="urn:microsoft.com/office/officeart/2005/8/layout/orgChart1"/>
    <dgm:cxn modelId="{4A0BDC0D-80FF-416C-BA4C-439FD29766CB}" type="presOf" srcId="{90C25576-48F5-4CF7-B49F-CFC2F95EA2F5}" destId="{98B4447E-66DF-40CE-8BEE-DD663A53A9ED}" srcOrd="0" destOrd="0" presId="urn:microsoft.com/office/officeart/2005/8/layout/orgChart1"/>
    <dgm:cxn modelId="{B4C884D8-5305-4A07-8AE8-A2C506C06BDA}" type="presOf" srcId="{B07FBCA4-6961-4891-A094-AF224D86D1EE}" destId="{4EF747B9-043B-4002-98C4-1CEE424A5B66}" srcOrd="1" destOrd="0" presId="urn:microsoft.com/office/officeart/2005/8/layout/orgChart1"/>
    <dgm:cxn modelId="{A6725319-D39C-404D-A35D-7D2B29DFC3D1}" type="presOf" srcId="{412B3ECA-1B6A-4716-B64E-6C0BE69611A4}" destId="{F50B0366-54EE-4AD2-8B90-3B3BF79F30A7}" srcOrd="0" destOrd="0" presId="urn:microsoft.com/office/officeart/2005/8/layout/orgChart1"/>
    <dgm:cxn modelId="{2ABB03EB-CB15-4FEB-B4EF-D12697EB13D4}" type="presOf" srcId="{C1D76702-47E9-4A5B-988B-CD61CD2D0EA9}" destId="{3F643579-DC04-4624-BF4C-FDE5447801C6}" srcOrd="0" destOrd="0" presId="urn:microsoft.com/office/officeart/2005/8/layout/orgChart1"/>
    <dgm:cxn modelId="{7A7E93F0-3F6D-49AE-931A-CA2C00925F71}" type="presOf" srcId="{4328DC83-09E9-4BBC-B9B0-90345D26E22A}" destId="{A86380A7-BDD3-421D-B34C-DD0CDDE9F503}" srcOrd="0" destOrd="0" presId="urn:microsoft.com/office/officeart/2005/8/layout/orgChart1"/>
    <dgm:cxn modelId="{E60A284B-67E2-46A0-81EC-16D59EAEE349}" type="presOf" srcId="{293CB1EE-74CA-42BC-937E-55EE94F8BDB4}" destId="{E61C8385-6D17-4D64-98E3-F9923C081222}" srcOrd="0" destOrd="0" presId="urn:microsoft.com/office/officeart/2005/8/layout/orgChart1"/>
    <dgm:cxn modelId="{E9B20ED2-8C6A-489D-BECE-B7C09CB97F46}" type="presOf" srcId="{413BB213-3D07-4CC6-B270-7F1441C91E85}" destId="{73BB3087-FFBC-4D38-AF9C-5EC88793B747}" srcOrd="0" destOrd="0" presId="urn:microsoft.com/office/officeart/2005/8/layout/orgChart1"/>
    <dgm:cxn modelId="{CA76463B-79FF-4D5C-87B2-8CF0EDB109A2}" type="presOf" srcId="{D2B7D642-B5CE-496C-8D4B-ED4B7245BD96}" destId="{71D1F88A-3A46-495B-90FA-DD171294855E}" srcOrd="0" destOrd="0" presId="urn:microsoft.com/office/officeart/2005/8/layout/orgChart1"/>
    <dgm:cxn modelId="{207235AF-5CC2-41DA-92B9-6931FAB186ED}" srcId="{0BC8FAAE-9FB8-48D8-9FA9-DCA77123AED9}" destId="{210E2E6B-1376-475D-8591-52C9A37965B5}" srcOrd="1" destOrd="0" parTransId="{756EE92C-33CC-4D2B-ADB8-88BF373EDCDC}" sibTransId="{72D1AA10-606B-4F55-9927-6FC5D1846E6C}"/>
    <dgm:cxn modelId="{366C2D35-5561-42B0-9504-C83052AFD0FF}" type="presOf" srcId="{7A0AACEC-22E4-44DA-85C6-B526F2C2D164}" destId="{F868C047-8F76-4D9D-8796-DAA9BE2DBF95}" srcOrd="0" destOrd="0" presId="urn:microsoft.com/office/officeart/2005/8/layout/orgChart1"/>
    <dgm:cxn modelId="{2292E956-3079-446B-9471-D177EA3F0DFE}" type="presOf" srcId="{064BD6F7-40BF-4548-9369-F18144C4B583}" destId="{F9A3F729-05BC-40C5-A323-D538E201B155}" srcOrd="0" destOrd="0" presId="urn:microsoft.com/office/officeart/2005/8/layout/orgChart1"/>
    <dgm:cxn modelId="{62A54F77-7670-40D0-B5EE-3E087D909F35}" srcId="{0F95937A-53D3-4330-A643-01F6901AC242}" destId="{413BB213-3D07-4CC6-B270-7F1441C91E85}" srcOrd="0" destOrd="0" parTransId="{53BB976F-46DA-4C96-A483-BDBDA5FA841C}" sibTransId="{054EF0A1-1C54-483F-95C4-E42820369A14}"/>
    <dgm:cxn modelId="{FEB3CA55-AC50-45F4-BAC4-F2D158BD5E4B}" srcId="{22B29151-3257-435E-9017-D3694CF7230A}" destId="{5FB58D77-9FAC-42AB-A113-461E8B517E6E}" srcOrd="0" destOrd="0" parTransId="{67DBAE96-4C73-480F-A99B-54A3A8BCBCBE}" sibTransId="{E8A6180B-1D8A-46CE-A91F-A302CACEACF8}"/>
    <dgm:cxn modelId="{83386F1C-3F19-4FD0-B854-DE74EC9D6052}" type="presOf" srcId="{8FA89A0A-05B4-4D84-AA2D-12344FB1779E}" destId="{DB0D954F-DD31-4B58-B015-230C081ECBC0}" srcOrd="1" destOrd="0" presId="urn:microsoft.com/office/officeart/2005/8/layout/orgChart1"/>
    <dgm:cxn modelId="{BE9DAB3A-56CA-4B9F-AEED-E90CDB7B251E}" type="presOf" srcId="{413BB213-3D07-4CC6-B270-7F1441C91E85}" destId="{D0D6E984-69FC-44D2-8927-C7F36682816D}" srcOrd="1" destOrd="0" presId="urn:microsoft.com/office/officeart/2005/8/layout/orgChart1"/>
    <dgm:cxn modelId="{2F66376F-5F89-483E-9C7E-8206A05C3C7C}" srcId="{0BC8FAAE-9FB8-48D8-9FA9-DCA77123AED9}" destId="{DF8A9069-9FA6-431E-83B4-7F855EFE0369}" srcOrd="2" destOrd="0" parTransId="{6D2471D3-96E0-44F3-9389-9FE1FAD86DCE}" sibTransId="{EE935433-993F-417C-8648-C89620BB00ED}"/>
    <dgm:cxn modelId="{CA517075-6FFB-4BCC-A558-FC3D70C20FD2}" type="presOf" srcId="{A392A090-F0EF-4CC0-9E48-1D5E0C48E687}" destId="{9ACE463A-B7D4-4587-B7E5-1179D3521566}" srcOrd="0" destOrd="0" presId="urn:microsoft.com/office/officeart/2005/8/layout/orgChart1"/>
    <dgm:cxn modelId="{01888506-BA59-4E57-AC84-D40FFDAE8FE7}" type="presOf" srcId="{FB91B831-CBD4-44E6-AA4C-B0CEB6757595}" destId="{1C47FE4B-F3F1-47AF-92E9-397E2A37DAF7}" srcOrd="0" destOrd="0" presId="urn:microsoft.com/office/officeart/2005/8/layout/orgChart1"/>
    <dgm:cxn modelId="{A79844A0-9594-4918-B6A6-B522FEB60B6E}" type="presOf" srcId="{DBEE4C3F-6D23-4051-B64B-5ACD4D0B494F}" destId="{4CA1A4CC-E7B2-4C79-A01B-400700489F35}" srcOrd="1" destOrd="0" presId="urn:microsoft.com/office/officeart/2005/8/layout/orgChart1"/>
    <dgm:cxn modelId="{18A2F4C4-0348-4E33-B5DB-5CCBD1FD9A0D}" type="presOf" srcId="{D6B3E1C8-1932-4578-A0C8-8F7E5E653293}" destId="{9D5F859E-A151-4751-9C14-5D6DB4D42030}" srcOrd="0" destOrd="0" presId="urn:microsoft.com/office/officeart/2005/8/layout/orgChart1"/>
    <dgm:cxn modelId="{DACB035F-D97E-48BF-B08A-D0473450B033}" type="presOf" srcId="{210E2E6B-1376-475D-8591-52C9A37965B5}" destId="{D7D81746-9C43-402E-AB53-5F83F18D26EE}" srcOrd="0" destOrd="0" presId="urn:microsoft.com/office/officeart/2005/8/layout/orgChart1"/>
    <dgm:cxn modelId="{94ACB0BD-3E0B-45D3-B0AE-5176005A3B94}" type="presOf" srcId="{9C27BA25-CBE8-4FAA-B3A1-5D19AFD631B9}" destId="{0D0EBF3C-7707-46F2-99A5-3A42E993991A}" srcOrd="1" destOrd="0" presId="urn:microsoft.com/office/officeart/2005/8/layout/orgChart1"/>
    <dgm:cxn modelId="{8025E3C3-43E7-49D3-8BF8-6085F45DA9B3}" type="presOf" srcId="{6D2471D3-96E0-44F3-9389-9FE1FAD86DCE}" destId="{122BDFCC-6475-4696-81E0-49A552A48967}" srcOrd="0" destOrd="0" presId="urn:microsoft.com/office/officeart/2005/8/layout/orgChart1"/>
    <dgm:cxn modelId="{8624D182-EC78-4AEB-BFFB-0C154473D223}" type="presOf" srcId="{67DBAE96-4C73-480F-A99B-54A3A8BCBCBE}" destId="{3E003B78-2441-44F3-B306-ED55DA446AD0}" srcOrd="0" destOrd="0" presId="urn:microsoft.com/office/officeart/2005/8/layout/orgChart1"/>
    <dgm:cxn modelId="{A37E9FBC-27AA-4802-8198-37DF787E2121}" type="presOf" srcId="{1187951D-110F-4267-A5BF-64258007B6CA}" destId="{09E2B5B8-C8A5-42F7-97B2-9B7201FE32BA}" srcOrd="0" destOrd="0" presId="urn:microsoft.com/office/officeart/2005/8/layout/orgChart1"/>
    <dgm:cxn modelId="{6DE2F5D3-0617-451D-9773-1C6756DBCE59}" type="presOf" srcId="{D0A2A557-BC4F-4660-AE2C-7BA359042984}" destId="{951E03DB-AC60-4997-B2EB-1DBE0945C76F}" srcOrd="0" destOrd="0" presId="urn:microsoft.com/office/officeart/2005/8/layout/orgChart1"/>
    <dgm:cxn modelId="{160A8700-A8D5-40F7-B9A1-63F295B7DF92}" type="presOf" srcId="{161EAD1C-1975-4FCE-B548-4D1F6BC14759}" destId="{374440A3-A99F-423D-90AB-035A578A795F}" srcOrd="0" destOrd="0" presId="urn:microsoft.com/office/officeart/2005/8/layout/orgChart1"/>
    <dgm:cxn modelId="{3D5CEEAB-6DA7-4EC4-B435-11C9A466397B}" type="presOf" srcId="{6214A98C-FDFE-42D5-827E-946E42C398F1}" destId="{B8330D48-E028-46A0-ACE5-17D05E88F215}" srcOrd="0" destOrd="0" presId="urn:microsoft.com/office/officeart/2005/8/layout/orgChart1"/>
    <dgm:cxn modelId="{23F34B9F-F852-4B5E-B35A-29EE7977B9A7}" type="presOf" srcId="{697621BF-6639-4DD6-9E63-C446BC5A06B5}" destId="{6D624C46-739F-4252-ABB1-5AB63B7F8460}" srcOrd="0" destOrd="0" presId="urn:microsoft.com/office/officeart/2005/8/layout/orgChart1"/>
    <dgm:cxn modelId="{4334BD4E-03B3-48B9-97D7-B3EBC6894E67}" srcId="{7EAD88C6-02C8-4926-BBF8-3886683B438E}" destId="{A064FFB0-2A6C-4FBB-BAE7-CCFAA79826AC}" srcOrd="1" destOrd="0" parTransId="{E2262D76-492B-4A81-9058-907C237CD2DB}" sibTransId="{067D9B8E-4F8F-4658-BAF0-075A1A22C8F1}"/>
    <dgm:cxn modelId="{6FB91B93-1BB5-4218-8DA1-1BBFBB5ED926}" type="presOf" srcId="{42004D9B-D1B9-4E1B-8AF5-88FE01E5F3EC}" destId="{0E2AC8A5-135A-4468-9BBD-00CA540D6F09}" srcOrd="0" destOrd="0" presId="urn:microsoft.com/office/officeart/2005/8/layout/orgChart1"/>
    <dgm:cxn modelId="{22464690-5F45-4C13-99E6-195CCD08FA8C}" type="presOf" srcId="{791BFEAA-AAB4-4CD0-915A-B292BF281607}" destId="{71981277-E2FD-4631-A92F-FC346AAD36BA}" srcOrd="0" destOrd="0" presId="urn:microsoft.com/office/officeart/2005/8/layout/orgChart1"/>
    <dgm:cxn modelId="{F3EE2896-C40E-4E37-BFBD-B48A4C1BF999}" srcId="{8B2210B9-0FBE-4871-8D73-9809C275C49E}" destId="{161EAD1C-1975-4FCE-B548-4D1F6BC14759}" srcOrd="4" destOrd="0" parTransId="{57170D22-1CB3-4DEF-9BBC-F3BB13C3911E}" sibTransId="{F8955682-D15D-47CE-99AB-EE807BAB4B9E}"/>
    <dgm:cxn modelId="{37BBDE4D-82CC-427E-90E7-BC4F3552B715}" type="presOf" srcId="{7EAD88C6-02C8-4926-BBF8-3886683B438E}" destId="{AC65DABD-AD79-48D6-9C22-C13F45511102}" srcOrd="1" destOrd="0" presId="urn:microsoft.com/office/officeart/2005/8/layout/orgChart1"/>
    <dgm:cxn modelId="{60347AD1-99CB-4FDA-B3A8-FA67A5F651AC}" type="presOf" srcId="{807B9461-3D2F-4954-897C-117FDEC7C32A}" destId="{DFB1205D-9BCA-4DF6-92C5-B2A0785081F0}" srcOrd="0" destOrd="0" presId="urn:microsoft.com/office/officeart/2005/8/layout/orgChart1"/>
    <dgm:cxn modelId="{23F477EE-4DA9-4DCD-977E-58C27EE94DA9}" type="presOf" srcId="{22642454-0275-42D2-BDE6-81CB164FC098}" destId="{9C5ECC5C-8D8C-469F-AE8F-020A83075F08}" srcOrd="0" destOrd="0" presId="urn:microsoft.com/office/officeart/2005/8/layout/orgChart1"/>
    <dgm:cxn modelId="{A6173FC2-994A-402F-A218-D3A2666B646E}" srcId="{816F618F-1B74-4696-85EC-8A3E92CCADBE}" destId="{44CE77F0-7AE9-4C5C-B6DA-C274BDB723C8}" srcOrd="1" destOrd="0" parTransId="{491F4407-8027-4C6F-9313-E18A079D912D}" sibTransId="{5CA28A66-676E-4FDE-B727-FA4669DED07B}"/>
    <dgm:cxn modelId="{3D26C47F-0BBA-4241-8847-F57DF1845C4A}" srcId="{0BC8FAAE-9FB8-48D8-9FA9-DCA77123AED9}" destId="{807B9461-3D2F-4954-897C-117FDEC7C32A}" srcOrd="0" destOrd="0" parTransId="{8264EE3B-7C70-4480-B75E-3E83C4E230BC}" sibTransId="{6FC2F5F3-0F7D-413D-AB3A-A889E0E01E68}"/>
    <dgm:cxn modelId="{B52CB9B6-7830-44ED-9980-A60B5D5DA744}" type="presOf" srcId="{064BD6F7-40BF-4548-9369-F18144C4B583}" destId="{D3C11CED-5BA8-4CE7-B44D-1FD3C4BA4694}" srcOrd="1" destOrd="0" presId="urn:microsoft.com/office/officeart/2005/8/layout/orgChart1"/>
    <dgm:cxn modelId="{29827EA1-1092-4EF7-9B88-43A3CB271FC4}" type="presOf" srcId="{411B1027-D47C-4E11-924F-3F8C36061C7D}" destId="{FE48EA31-837C-44E6-B124-69A46918CE54}" srcOrd="0" destOrd="0" presId="urn:microsoft.com/office/officeart/2005/8/layout/orgChart1"/>
    <dgm:cxn modelId="{B47D83FE-6A6C-4F80-B9FE-F3DACB3AEAED}" type="presOf" srcId="{9AFDD8A1-EEB9-41EF-999F-F4CA4F8B2415}" destId="{C40024EB-565E-4041-AC1E-747B53CEFC2D}" srcOrd="0" destOrd="0" presId="urn:microsoft.com/office/officeart/2005/8/layout/orgChart1"/>
    <dgm:cxn modelId="{BC79135E-BFC8-492F-86D2-E0848EABCC27}" type="presOf" srcId="{F4FA3CF7-AF7C-4EB4-8EE0-6DCA7B0D65E3}" destId="{37C397EC-F5AF-4C9F-B21C-C50027989695}" srcOrd="0" destOrd="0" presId="urn:microsoft.com/office/officeart/2005/8/layout/orgChart1"/>
    <dgm:cxn modelId="{5412A320-71E5-4CF8-8F3F-EBA288E8CDB2}" type="presOf" srcId="{9AFDD8A1-EEB9-41EF-999F-F4CA4F8B2415}" destId="{6CDDED5E-C719-405E-AC86-EE2770C34EB4}" srcOrd="1" destOrd="0" presId="urn:microsoft.com/office/officeart/2005/8/layout/orgChart1"/>
    <dgm:cxn modelId="{88D23962-460F-47A2-9F0F-2DF4040E7B76}" type="presOf" srcId="{1C7E68BF-8C22-40A8-95A5-862085D3C1A6}" destId="{9066633C-3230-41B7-9571-F9293443B72B}" srcOrd="0" destOrd="0" presId="urn:microsoft.com/office/officeart/2005/8/layout/orgChart1"/>
    <dgm:cxn modelId="{EF8040FF-2507-486B-83F9-7FCA470B965B}" srcId="{576E02C8-5C59-4A9F-9C43-21EBDAA6C7EA}" destId="{42004D9B-D1B9-4E1B-8AF5-88FE01E5F3EC}" srcOrd="0" destOrd="0" parTransId="{293CB1EE-74CA-42BC-937E-55EE94F8BDB4}" sibTransId="{FD8FC88F-C04E-48A5-A800-CA7D26911918}"/>
    <dgm:cxn modelId="{2D5A0641-4FE9-4E5C-8C80-DC4F0914281E}" type="presOf" srcId="{4BDC4681-D2AD-44D7-B9C3-A1AA025C706D}" destId="{AAC561EA-00BA-4308-A996-868C540F523D}" srcOrd="0" destOrd="0" presId="urn:microsoft.com/office/officeart/2005/8/layout/orgChart1"/>
    <dgm:cxn modelId="{C4C3BA99-B996-41E2-B00B-89844BCA75BA}" type="presOf" srcId="{22642454-0275-42D2-BDE6-81CB164FC098}" destId="{EF02D678-F1F2-4FE2-8A0B-B1BD22652A75}" srcOrd="1" destOrd="0" presId="urn:microsoft.com/office/officeart/2005/8/layout/orgChart1"/>
    <dgm:cxn modelId="{DA7F2006-CBC5-4CF1-8D07-908BBDCF98C1}" type="presOf" srcId="{269F5B28-C11A-4522-B746-BA11EE67B7AE}" destId="{69D6E730-E0C5-400C-BC31-8F5D5580176C}" srcOrd="1" destOrd="0" presId="urn:microsoft.com/office/officeart/2005/8/layout/orgChart1"/>
    <dgm:cxn modelId="{CB0FDB00-A445-4DC8-A0DB-830839F81FFA}" type="presOf" srcId="{27A952F7-F828-48DC-9E34-0A98360C5376}" destId="{5415A538-A2C3-4E22-A620-3BD2009CDE07}" srcOrd="0" destOrd="0" presId="urn:microsoft.com/office/officeart/2005/8/layout/orgChart1"/>
    <dgm:cxn modelId="{4B47D368-BB4D-4642-AC7D-4583908307FC}" type="presOf" srcId="{A064FFB0-2A6C-4FBB-BAE7-CCFAA79826AC}" destId="{CDE35FB5-81B2-427A-8A7E-7D0CCC1AF2B2}" srcOrd="0" destOrd="0" presId="urn:microsoft.com/office/officeart/2005/8/layout/orgChart1"/>
    <dgm:cxn modelId="{44673EAD-BFC3-4377-86EB-4A87D126F8E1}" srcId="{C835780A-6725-4832-B466-1A3C16A675E4}" destId="{8B2210B9-0FBE-4871-8D73-9809C275C49E}" srcOrd="0" destOrd="0" parTransId="{2D862F7F-0131-4F50-8884-DA569004FB4A}" sibTransId="{8E2AC2D9-ED1F-46D7-BD3F-5EA12E732585}"/>
    <dgm:cxn modelId="{A1A78F4C-6DAD-4791-B792-8651645C8921}" type="presOf" srcId="{5FB58D77-9FAC-42AB-A113-461E8B517E6E}" destId="{CA579C65-8138-4F67-ADBE-2EE3B20DB594}" srcOrd="0" destOrd="0" presId="urn:microsoft.com/office/officeart/2005/8/layout/orgChart1"/>
    <dgm:cxn modelId="{E9FA678A-B981-4553-A646-A759C369FD14}" type="presOf" srcId="{C1D76702-47E9-4A5B-988B-CD61CD2D0EA9}" destId="{E2E55C53-C6D2-41C9-ADAE-DCD5EC44BBE9}" srcOrd="1" destOrd="0" presId="urn:microsoft.com/office/officeart/2005/8/layout/orgChart1"/>
    <dgm:cxn modelId="{12A9C1D9-118F-4850-AA0C-2B0E5C9A8CFB}" srcId="{27A952F7-F828-48DC-9E34-0A98360C5376}" destId="{791BFEAA-AAB4-4CD0-915A-B292BF281607}" srcOrd="3" destOrd="0" parTransId="{6BD811F4-53CD-4257-A7E2-2BC2D4951586}" sibTransId="{2DA7FD08-433B-4E68-BD2D-5E02CF443923}"/>
    <dgm:cxn modelId="{4B2E76EE-7377-4877-B0AE-1C6BC048816A}" type="presOf" srcId="{4D0CE73C-DD44-4802-9764-3497CB4BD3F5}" destId="{1841A0E0-FB21-4C99-BEC7-78DE0C9D246A}" srcOrd="1" destOrd="0" presId="urn:microsoft.com/office/officeart/2005/8/layout/orgChart1"/>
    <dgm:cxn modelId="{3142A7A1-1A29-4710-BFFC-0D205A63326F}" type="presOf" srcId="{697621BF-6639-4DD6-9E63-C446BC5A06B5}" destId="{436CA8EF-8748-4770-A67F-626018FDFEA9}" srcOrd="1" destOrd="0" presId="urn:microsoft.com/office/officeart/2005/8/layout/orgChart1"/>
    <dgm:cxn modelId="{FC996C1B-D2EA-4225-967A-F1981BE1F453}" srcId="{D6B3E1C8-1932-4578-A0C8-8F7E5E653293}" destId="{609EE023-4EDA-4A74-8B63-63927D5D9B8B}" srcOrd="0" destOrd="0" parTransId="{4C6710FF-7690-4CE4-9DA5-8D59D2019489}" sibTransId="{C5018ADA-7DDF-49AF-8F27-6E7A3CF0D463}"/>
    <dgm:cxn modelId="{27F746CC-A726-4185-92ED-D177D167A44E}" srcId="{7EAD88C6-02C8-4926-BBF8-3886683B438E}" destId="{816F618F-1B74-4696-85EC-8A3E92CCADBE}" srcOrd="0" destOrd="0" parTransId="{71F66CFE-C536-4005-B507-E09BA9310491}" sibTransId="{AB30D70D-D35D-444C-BAAE-BBC1909BFDDA}"/>
    <dgm:cxn modelId="{2A7B390E-72F4-434E-A67C-A8FF871AB401}" srcId="{D6B3E1C8-1932-4578-A0C8-8F7E5E653293}" destId="{0BC8FAAE-9FB8-48D8-9FA9-DCA77123AED9}" srcOrd="1" destOrd="0" parTransId="{411B1027-D47C-4E11-924F-3F8C36061C7D}" sibTransId="{F7F78327-3C6F-4F80-9848-1455BF29FD5D}"/>
    <dgm:cxn modelId="{887CCCC5-44FC-492E-AE67-2DD248F55021}" srcId="{064BD6F7-40BF-4548-9369-F18144C4B583}" destId="{27A952F7-F828-48DC-9E34-0A98360C5376}" srcOrd="2" destOrd="0" parTransId="{D046C300-5BA8-4142-B872-39E3CAAA288E}" sibTransId="{29D0E43E-B9C2-4978-95A4-687690545CFA}"/>
    <dgm:cxn modelId="{299ED710-C4A9-4A43-A598-EAB73CB95F64}" type="presOf" srcId="{46DA9E0E-7A3D-4A07-B19E-EE8BF96B943F}" destId="{11686641-7B25-47DA-B125-BD256BA3BE49}" srcOrd="1" destOrd="0" presId="urn:microsoft.com/office/officeart/2005/8/layout/orgChart1"/>
    <dgm:cxn modelId="{EB6A0280-ADAA-4625-9578-B5C77B5D7D41}" type="presOf" srcId="{0BC8FAAE-9FB8-48D8-9FA9-DCA77123AED9}" destId="{C030B925-F5B8-4BEE-A8E7-55A9E1F467D7}" srcOrd="1" destOrd="0" presId="urn:microsoft.com/office/officeart/2005/8/layout/orgChart1"/>
    <dgm:cxn modelId="{6C05E33E-53EE-44D1-A0A2-31CC97617124}" type="presOf" srcId="{DF8A9069-9FA6-431E-83B4-7F855EFE0369}" destId="{2321C5A9-5EB4-423B-906C-EB363B4F1249}" srcOrd="0" destOrd="0" presId="urn:microsoft.com/office/officeart/2005/8/layout/orgChart1"/>
    <dgm:cxn modelId="{E4EC7C88-51AF-4C92-A221-D5ECC3C48E12}" srcId="{8B2210B9-0FBE-4871-8D73-9809C275C49E}" destId="{8FA89A0A-05B4-4D84-AA2D-12344FB1779E}" srcOrd="5" destOrd="0" parTransId="{4E361B5A-C740-418F-9B40-F6782310F77D}" sibTransId="{3D8236CE-73D5-4A55-BED2-5E530FC0709C}"/>
    <dgm:cxn modelId="{B8FC00DD-95CD-4693-97FE-74ED0669E7C7}" srcId="{816F618F-1B74-4696-85EC-8A3E92CCADBE}" destId="{2D1A6F40-FAAA-4220-88BE-A54A4AD2B5A6}" srcOrd="2" destOrd="0" parTransId="{3C2262FD-3718-4DA4-9507-4E133467F6CD}" sibTransId="{775BF671-1E85-4908-9F9D-51E607D87668}"/>
    <dgm:cxn modelId="{41C4C302-0E46-4435-8486-3A14FFD13195}" type="presOf" srcId="{E2262D76-492B-4A81-9058-907C237CD2DB}" destId="{9B263042-D093-412F-BEA0-AA7E2C97B200}" srcOrd="0" destOrd="0" presId="urn:microsoft.com/office/officeart/2005/8/layout/orgChart1"/>
    <dgm:cxn modelId="{C91D0A90-5B37-42FB-945F-21FAC3207034}" srcId="{609EE023-4EDA-4A74-8B63-63927D5D9B8B}" destId="{59961C0C-F63D-4C7B-AD2B-13548B150AD3}" srcOrd="0" destOrd="0" parTransId="{1187951D-110F-4267-A5BF-64258007B6CA}" sibTransId="{92AC15FA-E9C1-47D7-9DA6-710CCFBAEDBC}"/>
    <dgm:cxn modelId="{60DF17BF-A22E-49DA-A03A-C635ED93227C}" srcId="{697621BF-6639-4DD6-9E63-C446BC5A06B5}" destId="{0F95937A-53D3-4330-A643-01F6901AC242}" srcOrd="0" destOrd="0" parTransId="{F4FA3CF7-AF7C-4EB4-8EE0-6DCA7B0D65E3}" sibTransId="{E0898743-4D72-4525-A63F-58656329D0E8}"/>
    <dgm:cxn modelId="{E49C22B7-1BA7-482E-A920-6A9B90B2B2AA}" srcId="{EC39A3E7-45DC-493E-9565-FCC81DBBBEAB}" destId="{712328DD-01BE-4B74-A7D9-2AF2A38F4D55}" srcOrd="0" destOrd="0" parTransId="{70B3DDD9-CE28-41BE-B62F-4D19D3806F9A}" sibTransId="{9DB5BFDA-2DDB-412C-8137-FD27FB4E79F7}"/>
    <dgm:cxn modelId="{72E270AF-82D8-4879-A18F-51CC7B26B736}" type="presOf" srcId="{B191A12E-E1E4-477C-A287-74AFD5A5BE77}" destId="{15A05FD0-E7D8-4177-A9F6-98697C51D1C4}" srcOrd="1" destOrd="0" presId="urn:microsoft.com/office/officeart/2005/8/layout/orgChart1"/>
    <dgm:cxn modelId="{DC9E7368-18E9-4066-9DD2-C5C3E2BEB735}" type="presOf" srcId="{576E02C8-5C59-4A9F-9C43-21EBDAA6C7EA}" destId="{05E195E1-1E17-4860-832D-BDE1399ED1E6}" srcOrd="0" destOrd="0" presId="urn:microsoft.com/office/officeart/2005/8/layout/orgChart1"/>
    <dgm:cxn modelId="{6C3611C8-46FD-4227-9E07-3924110C8143}" type="presOf" srcId="{7EAD88C6-02C8-4926-BBF8-3886683B438E}" destId="{B2B19A06-95F2-4769-AB33-1902ACE149C9}" srcOrd="0" destOrd="0" presId="urn:microsoft.com/office/officeart/2005/8/layout/orgChart1"/>
    <dgm:cxn modelId="{4D1265DE-580E-4700-82FF-96D2B338D4BD}" type="presOf" srcId="{39134F65-36D8-4DBD-A685-6546F1B50DD5}" destId="{C0B13ABD-9D90-42F8-9479-9EEB6CB219AC}" srcOrd="0" destOrd="0" presId="urn:microsoft.com/office/officeart/2005/8/layout/orgChart1"/>
    <dgm:cxn modelId="{2A42E412-D989-4D09-8931-C544D5932C27}" type="presOf" srcId="{D046C300-5BA8-4142-B872-39E3CAAA288E}" destId="{AC99BE6D-14FB-4C71-9ADA-BF63ECF76EBF}" srcOrd="0" destOrd="0" presId="urn:microsoft.com/office/officeart/2005/8/layout/orgChart1"/>
    <dgm:cxn modelId="{571401AD-8229-4271-A155-349243FB03BE}" type="presOf" srcId="{211B433E-DDE8-4F3A-BD9F-52A54E35F600}" destId="{C766CF61-8B0C-45DB-B921-67488F80BDF7}" srcOrd="0" destOrd="0" presId="urn:microsoft.com/office/officeart/2005/8/layout/orgChart1"/>
    <dgm:cxn modelId="{97C0E4FA-8B2C-445E-B50D-DBCFE4C6A3C0}" srcId="{46DA9E0E-7A3D-4A07-B19E-EE8BF96B943F}" destId="{33B0B873-FC17-4A83-A03E-E01167D697DB}" srcOrd="0" destOrd="0" parTransId="{A52BD63B-E68B-40B3-9333-99B968BF77CC}" sibTransId="{56BC333D-E63D-4A38-8A3B-0B3887150FF2}"/>
    <dgm:cxn modelId="{C7965EAC-0287-42D5-A963-D377F53FC5A8}" type="presOf" srcId="{816F618F-1B74-4696-85EC-8A3E92CCADBE}" destId="{91B35E8A-91D0-43EF-85AF-D17806E1C00A}" srcOrd="0" destOrd="0" presId="urn:microsoft.com/office/officeart/2005/8/layout/orgChart1"/>
    <dgm:cxn modelId="{3926161D-48D3-4120-9EE8-1CE1F2F5242E}" type="presOf" srcId="{791BFEAA-AAB4-4CD0-915A-B292BF281607}" destId="{8F376FE1-0DE5-4CA8-8790-965C4DE82131}" srcOrd="1" destOrd="0" presId="urn:microsoft.com/office/officeart/2005/8/layout/orgChart1"/>
    <dgm:cxn modelId="{B74C0482-D04D-48C5-82AC-90112EBC571C}" srcId="{A064FFB0-2A6C-4FBB-BAE7-CCFAA79826AC}" destId="{DBEE4C3F-6D23-4051-B64B-5ACD4D0B494F}" srcOrd="0" destOrd="0" parTransId="{1EF33AB0-4550-4153-A4A4-ECD35E22757C}" sibTransId="{0C352602-0753-4683-AD63-1364602DED52}"/>
    <dgm:cxn modelId="{E4574699-D362-44FE-B6FD-D0F562079126}" srcId="{697621BF-6639-4DD6-9E63-C446BC5A06B5}" destId="{EC39A3E7-45DC-493E-9565-FCC81DBBBEAB}" srcOrd="1" destOrd="0" parTransId="{4328DC83-09E9-4BBC-B9B0-90345D26E22A}" sibTransId="{B017686F-9101-4D14-AB0B-00E52D40045E}"/>
    <dgm:cxn modelId="{E9D32C54-D5B8-43DC-84B9-9E8AEAD5E679}" srcId="{8B2210B9-0FBE-4871-8D73-9809C275C49E}" destId="{D6B3E1C8-1932-4578-A0C8-8F7E5E653293}" srcOrd="0" destOrd="0" parTransId="{A2A15317-C19C-49A3-AADF-317F43E89456}" sibTransId="{43F116B6-1B5D-404B-B4FD-749E780AE98F}"/>
    <dgm:cxn modelId="{CA4F6286-B07C-4923-8670-E89D47D24138}" type="presOf" srcId="{816F618F-1B74-4696-85EC-8A3E92CCADBE}" destId="{7079BC22-138B-4170-B8E7-9E737F824EB3}" srcOrd="1" destOrd="0" presId="urn:microsoft.com/office/officeart/2005/8/layout/orgChart1"/>
    <dgm:cxn modelId="{81FFD687-60B8-4F1B-92F6-D2810A23C017}" type="presOf" srcId="{27A952F7-F828-48DC-9E34-0A98360C5376}" destId="{E42D298E-3EF2-415B-806B-86D1CF951386}" srcOrd="1" destOrd="0" presId="urn:microsoft.com/office/officeart/2005/8/layout/orgChart1"/>
    <dgm:cxn modelId="{B4DB6EBB-9649-4637-9E83-01EBCB358EE2}" type="presOf" srcId="{C835780A-6725-4832-B466-1A3C16A675E4}" destId="{7A01A1D6-8BDC-423C-AD59-02B4CDBF8365}" srcOrd="0" destOrd="0" presId="urn:microsoft.com/office/officeart/2005/8/layout/orgChart1"/>
    <dgm:cxn modelId="{8136FA4C-8CD4-4497-B076-CD46E1F48D51}" type="presOf" srcId="{269F5B28-C11A-4522-B746-BA11EE67B7AE}" destId="{A15B9EA7-D66C-4E5C-BC6D-065E0296D9AD}" srcOrd="0" destOrd="0" presId="urn:microsoft.com/office/officeart/2005/8/layout/orgChart1"/>
    <dgm:cxn modelId="{4ECF5F04-4008-4401-B626-86EDB616535B}" type="presOf" srcId="{53BB976F-46DA-4C96-A483-BDBDA5FA841C}" destId="{43FD86A9-57FC-4453-B9C8-E544369107E0}" srcOrd="0" destOrd="0" presId="urn:microsoft.com/office/officeart/2005/8/layout/orgChart1"/>
    <dgm:cxn modelId="{D44EE095-CD34-44F1-8116-D7B83BFC36AE}" type="presOf" srcId="{712328DD-01BE-4B74-A7D9-2AF2A38F4D55}" destId="{3D01A62F-07F4-4D31-98F2-C4BB06E058A4}" srcOrd="0" destOrd="0" presId="urn:microsoft.com/office/officeart/2005/8/layout/orgChart1"/>
    <dgm:cxn modelId="{8F903B75-E9BA-48A5-8EE5-84380C4FFDBF}" type="presOf" srcId="{12345D5E-30B1-42E0-8463-887C25DD8D6D}" destId="{BF8262EF-2C27-433C-9DCC-83539E0AAA04}" srcOrd="0" destOrd="0" presId="urn:microsoft.com/office/officeart/2005/8/layout/orgChart1"/>
    <dgm:cxn modelId="{1042D637-6061-4F8A-A9D1-4959BAB3B8C2}" type="presOf" srcId="{408D85C8-A6F6-4E37-A2B9-4D6CB707BB07}" destId="{DAEBCB9B-B89C-4AFC-AC7F-7BBD97A98583}" srcOrd="0" destOrd="0" presId="urn:microsoft.com/office/officeart/2005/8/layout/orgChart1"/>
    <dgm:cxn modelId="{2D2B8FB3-7A97-434E-8323-A4EADC69EBE8}" type="presOf" srcId="{B568DC2A-0359-4373-9D03-8D636B4F04DB}" destId="{60E4BC7C-7972-488D-A9EA-62E6443A38A8}" srcOrd="0" destOrd="0" presId="urn:microsoft.com/office/officeart/2005/8/layout/orgChart1"/>
    <dgm:cxn modelId="{C06B5877-2463-4F57-AB55-78CCBDE9099B}" type="presOf" srcId="{DBEE4C3F-6D23-4051-B64B-5ACD4D0B494F}" destId="{7C09DE44-4DFF-4973-8C6E-29CCB540FA44}" srcOrd="0" destOrd="0" presId="urn:microsoft.com/office/officeart/2005/8/layout/orgChart1"/>
    <dgm:cxn modelId="{B28F30B7-6FA4-401B-930F-DA5B975821F9}" type="presOf" srcId="{609EE023-4EDA-4A74-8B63-63927D5D9B8B}" destId="{7EC3E114-3DBB-4C14-90D1-D7EDB05D1656}" srcOrd="1" destOrd="0" presId="urn:microsoft.com/office/officeart/2005/8/layout/orgChart1"/>
    <dgm:cxn modelId="{CBF1F393-BF79-479F-8FB1-57B491EEC438}" type="presOf" srcId="{210E2E6B-1376-475D-8591-52C9A37965B5}" destId="{D5B792BF-838C-413E-BBBC-E944B54FEC1E}" srcOrd="1" destOrd="0" presId="urn:microsoft.com/office/officeart/2005/8/layout/orgChart1"/>
    <dgm:cxn modelId="{E8E090DF-2EA3-4FF9-9F1B-6A79E596C8EB}" type="presOf" srcId="{EBB49ED1-3F3E-4887-86B1-7B3E1FB1DBBE}" destId="{F51E1DB5-12FE-40CB-B96C-99AB436C00C9}" srcOrd="0" destOrd="0" presId="urn:microsoft.com/office/officeart/2005/8/layout/orgChart1"/>
    <dgm:cxn modelId="{72B30CD6-B2AD-489C-80A4-D994E41A9FC1}" type="presOf" srcId="{756EE92C-33CC-4D2B-ADB8-88BF373EDCDC}" destId="{A19B2496-3D20-4372-90DE-4345432A8ECF}" srcOrd="0" destOrd="0" presId="urn:microsoft.com/office/officeart/2005/8/layout/orgChart1"/>
    <dgm:cxn modelId="{7910DAD3-3573-4C86-ACEE-0480FDE52483}" type="presOf" srcId="{EC39A3E7-45DC-493E-9565-FCC81DBBBEAB}" destId="{3FEFB112-E0F9-448E-A6B5-678CBA87FD9F}" srcOrd="1" destOrd="0" presId="urn:microsoft.com/office/officeart/2005/8/layout/orgChart1"/>
    <dgm:cxn modelId="{1B778DCC-CB21-4241-B06D-F675018F028E}" type="presOf" srcId="{8B2210B9-0FBE-4871-8D73-9809C275C49E}" destId="{65CEA59D-472C-4495-9C19-EF2DDD8AD14B}" srcOrd="1" destOrd="0" presId="urn:microsoft.com/office/officeart/2005/8/layout/orgChart1"/>
    <dgm:cxn modelId="{8DBDF83E-B741-4E19-90C4-58B3F58059A5}" type="presOf" srcId="{4E361B5A-C740-418F-9B40-F6782310F77D}" destId="{FB5999A3-42E7-43E6-9DEF-A90C17887B5D}" srcOrd="0" destOrd="0" presId="urn:microsoft.com/office/officeart/2005/8/layout/orgChart1"/>
    <dgm:cxn modelId="{210378E5-BDBF-488C-BA8D-2B1E62832F2A}" type="presOf" srcId="{8264EE3B-7C70-4480-B75E-3E83C4E230BC}" destId="{8C743E72-6377-4699-8521-936DE6659B25}" srcOrd="0" destOrd="0" presId="urn:microsoft.com/office/officeart/2005/8/layout/orgChart1"/>
    <dgm:cxn modelId="{692A80F3-54A7-469D-A82F-E943371E1DB4}" srcId="{22FDBC5E-A5A7-4EDB-A3B7-31CE4E181D2A}" destId="{22642454-0275-42D2-BDE6-81CB164FC098}" srcOrd="0" destOrd="0" parTransId="{211B433E-DDE8-4F3A-BD9F-52A54E35F600}" sibTransId="{B024446A-155C-41AF-98A5-2594222C1D77}"/>
    <dgm:cxn modelId="{73444F31-A11E-4E6D-BF85-5E7E5D9EC800}" type="presOf" srcId="{44CE77F0-7AE9-4C5C-B6DA-C274BDB723C8}" destId="{AD946EBF-513D-41E8-8A3E-C97259490D28}" srcOrd="0" destOrd="0" presId="urn:microsoft.com/office/officeart/2005/8/layout/orgChart1"/>
    <dgm:cxn modelId="{65B4B05C-D97E-4299-BB88-E94717C35B99}" type="presOf" srcId="{6AB5D87B-5464-4C93-81AF-1B1D61B34CAD}" destId="{E304BB42-21C4-4D54-84B3-A14CF55A7FE6}" srcOrd="0" destOrd="0" presId="urn:microsoft.com/office/officeart/2005/8/layout/orgChart1"/>
    <dgm:cxn modelId="{72DF0212-58AD-4214-AB8A-9B0D14D9A4A6}" type="presOf" srcId="{A52BD63B-E68B-40B3-9333-99B968BF77CC}" destId="{B541B75D-6F6F-429A-9F7C-5859888A94F1}" srcOrd="0" destOrd="0" presId="urn:microsoft.com/office/officeart/2005/8/layout/orgChart1"/>
    <dgm:cxn modelId="{8B7AD8C3-4E8E-4F67-B2FF-F4D5413E1EDC}" srcId="{064BD6F7-40BF-4548-9369-F18144C4B583}" destId="{697621BF-6639-4DD6-9E63-C446BC5A06B5}" srcOrd="1" destOrd="0" parTransId="{7A0AACEC-22E4-44DA-85C6-B526F2C2D164}" sibTransId="{A50CE55D-AB8F-4839-BAE1-B11EB38763A5}"/>
    <dgm:cxn modelId="{29E99E0F-3E76-443B-BB5E-AB323F17291E}" srcId="{816F618F-1B74-4696-85EC-8A3E92CCADBE}" destId="{269F5B28-C11A-4522-B746-BA11EE67B7AE}" srcOrd="0" destOrd="0" parTransId="{3C6A370D-DACD-4172-A420-9DDD9DFF921C}" sibTransId="{F8FE7944-F5BA-4D04-845A-82B4DF4A1146}"/>
    <dgm:cxn modelId="{A55CBD00-BEAE-41C8-811E-1D7A26A0BC4A}" srcId="{27A952F7-F828-48DC-9E34-0A98360C5376}" destId="{9AFDD8A1-EEB9-41EF-999F-F4CA4F8B2415}" srcOrd="2" destOrd="0" parTransId="{D2B7D642-B5CE-496C-8D4B-ED4B7245BD96}" sibTransId="{577A66BE-1728-448E-8903-91E8F8C19DA8}"/>
    <dgm:cxn modelId="{403A0328-2BA2-4034-BB0F-2BA60C9EC08D}" type="presOf" srcId="{B07FBCA4-6961-4891-A094-AF224D86D1EE}" destId="{3E664940-CD4E-4826-BF96-6D755A9E0936}" srcOrd="0" destOrd="0" presId="urn:microsoft.com/office/officeart/2005/8/layout/orgChart1"/>
    <dgm:cxn modelId="{DBDCAE3C-2500-4822-9736-998433B3BB3C}" type="presOf" srcId="{161EAD1C-1975-4FCE-B548-4D1F6BC14759}" destId="{D04AE7EE-2301-4A2D-86B2-B2BAE65E226C}" srcOrd="1" destOrd="0" presId="urn:microsoft.com/office/officeart/2005/8/layout/orgChart1"/>
    <dgm:cxn modelId="{2F30034F-7B10-460F-8390-A67D30EB4CF1}" srcId="{A064FFB0-2A6C-4FBB-BAE7-CCFAA79826AC}" destId="{D3B6BB0A-6F05-4FC0-8522-1820DA3CDD6F}" srcOrd="2" destOrd="0" parTransId="{9BDBB285-AAB1-4C90-B6E3-E901E6167116}" sibTransId="{1CC0219C-8B6A-43D8-B02B-A2BBC4E1DC1B}"/>
    <dgm:cxn modelId="{373730FC-D7C3-4C3D-876A-39E60BFD95FE}" type="presOf" srcId="{576E02C8-5C59-4A9F-9C43-21EBDAA6C7EA}" destId="{9D5A6E18-67D3-4CD4-9EA0-0A6EDC9C83E1}" srcOrd="1" destOrd="0" presId="urn:microsoft.com/office/officeart/2005/8/layout/orgChart1"/>
    <dgm:cxn modelId="{D44CAD69-4BA7-4240-A9AF-27CE54C8C532}" type="presOf" srcId="{59961C0C-F63D-4C7B-AD2B-13548B150AD3}" destId="{25B6B9D0-5F05-436D-9E78-D986DC02F8E3}" srcOrd="0" destOrd="0" presId="urn:microsoft.com/office/officeart/2005/8/layout/orgChart1"/>
    <dgm:cxn modelId="{E3F02CAA-23C7-49DF-9ACA-AFD3F251FE4C}" type="presOf" srcId="{D3B6BB0A-6F05-4FC0-8522-1820DA3CDD6F}" destId="{1776F476-C233-46AA-A721-8BD5A18882C4}" srcOrd="1" destOrd="0" presId="urn:microsoft.com/office/officeart/2005/8/layout/orgChart1"/>
    <dgm:cxn modelId="{11E34322-3787-45D0-9C8F-D7534223C5D3}" type="presOf" srcId="{4D0CE73C-DD44-4802-9764-3497CB4BD3F5}" destId="{4CFFC192-C27F-4AC6-9DCF-089B1159FD85}" srcOrd="0" destOrd="0" presId="urn:microsoft.com/office/officeart/2005/8/layout/orgChart1"/>
    <dgm:cxn modelId="{47A3CB99-5FF1-45E8-8740-461BAAC1860A}" srcId="{4D0CE73C-DD44-4802-9764-3497CB4BD3F5}" destId="{B191A12E-E1E4-477C-A287-74AFD5A5BE77}" srcOrd="0" destOrd="0" parTransId="{90C25576-48F5-4CF7-B49F-CFC2F95EA2F5}" sibTransId="{114013D6-B5CD-420A-B56D-0A48BB297598}"/>
    <dgm:cxn modelId="{5373A148-A8F0-4A27-A486-254759FD39BC}" type="presOf" srcId="{71F66CFE-C536-4005-B507-E09BA9310491}" destId="{EDB171D4-D460-4155-9367-286325EAEBFD}" srcOrd="0" destOrd="0" presId="urn:microsoft.com/office/officeart/2005/8/layout/orgChart1"/>
    <dgm:cxn modelId="{CB84C3A5-CA11-4E6E-9F91-69E38BCC9101}" type="presOf" srcId="{3C2262FD-3718-4DA4-9507-4E133467F6CD}" destId="{7617F4AF-BD0A-496C-B954-4918D667E583}" srcOrd="0" destOrd="0" presId="urn:microsoft.com/office/officeart/2005/8/layout/orgChart1"/>
    <dgm:cxn modelId="{6652F82B-EB5E-4D7C-B594-41DDE438A9D3}" srcId="{C1D76702-47E9-4A5B-988B-CD61CD2D0EA9}" destId="{22FDBC5E-A5A7-4EDB-A3B7-31CE4E181D2A}" srcOrd="0" destOrd="0" parTransId="{A392A090-F0EF-4CC0-9E48-1D5E0C48E687}" sibTransId="{A5B2A5CE-D1A5-4E80-B1DA-7F03B53515A8}"/>
    <dgm:cxn modelId="{BB3D90BF-5435-4432-A050-4AD5832A3A67}" type="presOf" srcId="{609EE023-4EDA-4A74-8B63-63927D5D9B8B}" destId="{C3BA9468-C132-4615-9118-AEB9F0A1FEEC}" srcOrd="0" destOrd="0" presId="urn:microsoft.com/office/officeart/2005/8/layout/orgChart1"/>
    <dgm:cxn modelId="{2FFC2E1B-D099-4D96-A86C-9E74ACB4003C}" type="presOf" srcId="{59961C0C-F63D-4C7B-AD2B-13548B150AD3}" destId="{E5422080-0958-40CB-8646-8F28D1359CDC}" srcOrd="1" destOrd="0" presId="urn:microsoft.com/office/officeart/2005/8/layout/orgChart1"/>
    <dgm:cxn modelId="{EC418D08-46FA-41F4-AC6A-969CC1BC341A}" srcId="{27A952F7-F828-48DC-9E34-0A98360C5376}" destId="{B568DC2A-0359-4373-9D03-8D636B4F04DB}" srcOrd="0" destOrd="0" parTransId="{6AB5D87B-5464-4C93-81AF-1B1D61B34CAD}" sibTransId="{79306162-CB03-46B2-AAE6-5A3772F4E9B6}"/>
    <dgm:cxn modelId="{730EA9F0-3A83-41A8-A618-6A07EEABC2AD}" type="presOf" srcId="{A2A15317-C19C-49A3-AADF-317F43E89456}" destId="{755854FF-A427-4C31-8858-2D2D41B4225D}" srcOrd="0" destOrd="0" presId="urn:microsoft.com/office/officeart/2005/8/layout/orgChart1"/>
    <dgm:cxn modelId="{AFDD9015-4701-444F-9391-45C8CEF0681B}" type="presOf" srcId="{CB4B9323-8214-4406-B342-CCF0ED0E0373}" destId="{BBEE0F8F-6FF4-487A-92A4-F8621ACCB7DE}" srcOrd="0" destOrd="0" presId="urn:microsoft.com/office/officeart/2005/8/layout/orgChart1"/>
    <dgm:cxn modelId="{B94FBB35-4384-4827-8F5D-5F647867698D}" type="presOf" srcId="{1ACF2B6B-C288-4206-876C-01224172804F}" destId="{D1520EDC-14A9-4185-89A7-4A033B1A4347}" srcOrd="0" destOrd="0" presId="urn:microsoft.com/office/officeart/2005/8/layout/orgChart1"/>
    <dgm:cxn modelId="{A2CAE142-2B86-4FB0-96C5-F2DCEF7FDAA8}" srcId="{A064FFB0-2A6C-4FBB-BAE7-CCFAA79826AC}" destId="{B07FBCA4-6961-4891-A094-AF224D86D1EE}" srcOrd="1" destOrd="0" parTransId="{4BDC4681-D2AD-44D7-B9C3-A1AA025C706D}" sibTransId="{E5E24103-FE31-4E36-AE76-E5324F6CDAB6}"/>
    <dgm:cxn modelId="{E8DFA652-445F-4E16-924D-81ECD974FB2B}" srcId="{27A952F7-F828-48DC-9E34-0A98360C5376}" destId="{12345D5E-30B1-42E0-8463-887C25DD8D6D}" srcOrd="1" destOrd="0" parTransId="{B3A9988B-6977-4FF2-BB57-BCCF0CDEAC72}" sibTransId="{9DBD2092-EE06-44A1-9FBC-48D66CB425B8}"/>
    <dgm:cxn modelId="{027D8552-6878-4029-8A83-59EAD256EC4D}" type="presOf" srcId="{33B0B873-FC17-4A83-A03E-E01167D697DB}" destId="{A95C1DDD-617B-4D6B-9787-684D4CC68624}" srcOrd="0" destOrd="0" presId="urn:microsoft.com/office/officeart/2005/8/layout/orgChart1"/>
    <dgm:cxn modelId="{DDBA9D37-708F-446A-9846-F01C4E2DA035}" type="presOf" srcId="{57170D22-1CB3-4DEF-9BBC-F3BB13C3911E}" destId="{0096A238-9A5D-49DE-AC81-AA4B696E7792}" srcOrd="0" destOrd="0" presId="urn:microsoft.com/office/officeart/2005/8/layout/orgChart1"/>
    <dgm:cxn modelId="{B6A0D6D0-B739-4A3D-ABE6-435E08038883}" type="presParOf" srcId="{7A01A1D6-8BDC-423C-AD59-02B4CDBF8365}" destId="{F3902F74-50C5-47A1-BA73-4B191804A9B8}" srcOrd="0" destOrd="0" presId="urn:microsoft.com/office/officeart/2005/8/layout/orgChart1"/>
    <dgm:cxn modelId="{78D4F58E-999A-4DD7-8011-56DACF8197B1}" type="presParOf" srcId="{F3902F74-50C5-47A1-BA73-4B191804A9B8}" destId="{8255BD4A-85F3-4FEC-8CBA-030799AE378D}" srcOrd="0" destOrd="0" presId="urn:microsoft.com/office/officeart/2005/8/layout/orgChart1"/>
    <dgm:cxn modelId="{82625CE4-F25F-4EFF-B3E5-7B1B2732CF26}" type="presParOf" srcId="{8255BD4A-85F3-4FEC-8CBA-030799AE378D}" destId="{B19CB930-9D97-4539-BB3B-C4BC88B76C4A}" srcOrd="0" destOrd="0" presId="urn:microsoft.com/office/officeart/2005/8/layout/orgChart1"/>
    <dgm:cxn modelId="{D376860F-7C76-4656-B53E-8ED69B3D7512}" type="presParOf" srcId="{8255BD4A-85F3-4FEC-8CBA-030799AE378D}" destId="{65CEA59D-472C-4495-9C19-EF2DDD8AD14B}" srcOrd="1" destOrd="0" presId="urn:microsoft.com/office/officeart/2005/8/layout/orgChart1"/>
    <dgm:cxn modelId="{9132535E-C9DE-4373-9C4C-2A38917ADC6A}" type="presParOf" srcId="{F3902F74-50C5-47A1-BA73-4B191804A9B8}" destId="{EA0F675E-B796-4738-835B-C09B78FEDBC4}" srcOrd="1" destOrd="0" presId="urn:microsoft.com/office/officeart/2005/8/layout/orgChart1"/>
    <dgm:cxn modelId="{FD38DC6C-D56E-46FA-A586-0B87091A1604}" type="presParOf" srcId="{EA0F675E-B796-4738-835B-C09B78FEDBC4}" destId="{755854FF-A427-4C31-8858-2D2D41B4225D}" srcOrd="0" destOrd="0" presId="urn:microsoft.com/office/officeart/2005/8/layout/orgChart1"/>
    <dgm:cxn modelId="{A9AF73AF-7782-4594-9753-7E949E6102E2}" type="presParOf" srcId="{EA0F675E-B796-4738-835B-C09B78FEDBC4}" destId="{0009DDA2-F174-438D-91E4-1C7D30F69C90}" srcOrd="1" destOrd="0" presId="urn:microsoft.com/office/officeart/2005/8/layout/orgChart1"/>
    <dgm:cxn modelId="{EB02055B-82D1-4F23-A9D0-0CED5335AAED}" type="presParOf" srcId="{0009DDA2-F174-438D-91E4-1C7D30F69C90}" destId="{12CC8D5C-60D6-4522-8C5A-53901BFFEA3A}" srcOrd="0" destOrd="0" presId="urn:microsoft.com/office/officeart/2005/8/layout/orgChart1"/>
    <dgm:cxn modelId="{ABAD4FF7-4C41-4316-911B-F7994A7667E4}" type="presParOf" srcId="{12CC8D5C-60D6-4522-8C5A-53901BFFEA3A}" destId="{9D5F859E-A151-4751-9C14-5D6DB4D42030}" srcOrd="0" destOrd="0" presId="urn:microsoft.com/office/officeart/2005/8/layout/orgChart1"/>
    <dgm:cxn modelId="{629B9DB8-5F6E-4B1C-A0CC-FEEA3A146B05}" type="presParOf" srcId="{12CC8D5C-60D6-4522-8C5A-53901BFFEA3A}" destId="{784702B6-3266-467A-9C76-ADE8BED030D2}" srcOrd="1" destOrd="0" presId="urn:microsoft.com/office/officeart/2005/8/layout/orgChart1"/>
    <dgm:cxn modelId="{C5CE478A-F17C-4761-8CE1-7E0EBA237E85}" type="presParOf" srcId="{0009DDA2-F174-438D-91E4-1C7D30F69C90}" destId="{454D62DA-E8F2-4301-80C3-BF6745D46B34}" srcOrd="1" destOrd="0" presId="urn:microsoft.com/office/officeart/2005/8/layout/orgChart1"/>
    <dgm:cxn modelId="{1E0FA224-B1D5-4149-8E97-FAAA522D9B6B}" type="presParOf" srcId="{454D62DA-E8F2-4301-80C3-BF6745D46B34}" destId="{5D53FDD4-CBC0-40B3-8AA3-A6D8BF239CC6}" srcOrd="0" destOrd="0" presId="urn:microsoft.com/office/officeart/2005/8/layout/orgChart1"/>
    <dgm:cxn modelId="{04FE874B-1556-4AFC-8607-8EC78216E78E}" type="presParOf" srcId="{454D62DA-E8F2-4301-80C3-BF6745D46B34}" destId="{9EDE3498-61B2-43AB-B5DC-EB89FCAC2F26}" srcOrd="1" destOrd="0" presId="urn:microsoft.com/office/officeart/2005/8/layout/orgChart1"/>
    <dgm:cxn modelId="{8FEF7C57-0775-44CC-A21F-0A042B8DE597}" type="presParOf" srcId="{9EDE3498-61B2-43AB-B5DC-EB89FCAC2F26}" destId="{04A6CAD5-5953-4613-AF58-59BA28CA43AE}" srcOrd="0" destOrd="0" presId="urn:microsoft.com/office/officeart/2005/8/layout/orgChart1"/>
    <dgm:cxn modelId="{0CFCD65E-61D0-46EB-9C3B-62E67772542E}" type="presParOf" srcId="{04A6CAD5-5953-4613-AF58-59BA28CA43AE}" destId="{C3BA9468-C132-4615-9118-AEB9F0A1FEEC}" srcOrd="0" destOrd="0" presId="urn:microsoft.com/office/officeart/2005/8/layout/orgChart1"/>
    <dgm:cxn modelId="{2AD378F6-29AA-4B24-809B-F7DD845ED729}" type="presParOf" srcId="{04A6CAD5-5953-4613-AF58-59BA28CA43AE}" destId="{7EC3E114-3DBB-4C14-90D1-D7EDB05D1656}" srcOrd="1" destOrd="0" presId="urn:microsoft.com/office/officeart/2005/8/layout/orgChart1"/>
    <dgm:cxn modelId="{98BA04EC-4923-4F90-83CD-451FBB4E43A9}" type="presParOf" srcId="{9EDE3498-61B2-43AB-B5DC-EB89FCAC2F26}" destId="{692D6C81-4CA9-4181-984A-42BB7C20F08E}" srcOrd="1" destOrd="0" presId="urn:microsoft.com/office/officeart/2005/8/layout/orgChart1"/>
    <dgm:cxn modelId="{1B01A0DB-51BD-4B8A-8695-FA38F721F6C0}" type="presParOf" srcId="{692D6C81-4CA9-4181-984A-42BB7C20F08E}" destId="{09E2B5B8-C8A5-42F7-97B2-9B7201FE32BA}" srcOrd="0" destOrd="0" presId="urn:microsoft.com/office/officeart/2005/8/layout/orgChart1"/>
    <dgm:cxn modelId="{73BC3E40-2A5E-4EB8-AEAD-EF96F0A40241}" type="presParOf" srcId="{692D6C81-4CA9-4181-984A-42BB7C20F08E}" destId="{19334E27-3002-4D88-92C3-FBB6951FEEA7}" srcOrd="1" destOrd="0" presId="urn:microsoft.com/office/officeart/2005/8/layout/orgChart1"/>
    <dgm:cxn modelId="{789593E1-655A-49B3-96C7-6F892EA2B3D1}" type="presParOf" srcId="{19334E27-3002-4D88-92C3-FBB6951FEEA7}" destId="{6EA2108C-857A-4207-B616-572D39B93DC9}" srcOrd="0" destOrd="0" presId="urn:microsoft.com/office/officeart/2005/8/layout/orgChart1"/>
    <dgm:cxn modelId="{BCE76CCB-3944-4BE7-B3D5-F5F5B3838D65}" type="presParOf" srcId="{6EA2108C-857A-4207-B616-572D39B93DC9}" destId="{25B6B9D0-5F05-436D-9E78-D986DC02F8E3}" srcOrd="0" destOrd="0" presId="urn:microsoft.com/office/officeart/2005/8/layout/orgChart1"/>
    <dgm:cxn modelId="{1FD35F49-6236-4DAB-A762-8D7A6619CE2D}" type="presParOf" srcId="{6EA2108C-857A-4207-B616-572D39B93DC9}" destId="{E5422080-0958-40CB-8646-8F28D1359CDC}" srcOrd="1" destOrd="0" presId="urn:microsoft.com/office/officeart/2005/8/layout/orgChart1"/>
    <dgm:cxn modelId="{ADE2D87D-A4B9-4F25-914F-15910B1F7DD6}" type="presParOf" srcId="{19334E27-3002-4D88-92C3-FBB6951FEEA7}" destId="{6CCBCDAC-C3EC-486A-8354-AE429B3D1943}" srcOrd="1" destOrd="0" presId="urn:microsoft.com/office/officeart/2005/8/layout/orgChart1"/>
    <dgm:cxn modelId="{2A75C29D-598B-43EB-A9B2-C30C7F37A445}" type="presParOf" srcId="{19334E27-3002-4D88-92C3-FBB6951FEEA7}" destId="{541533DB-7C4D-4BAD-8F5C-7D92ECB11C71}" srcOrd="2" destOrd="0" presId="urn:microsoft.com/office/officeart/2005/8/layout/orgChart1"/>
    <dgm:cxn modelId="{EEFFDB6F-7848-44DA-AEC6-640723F29D92}" type="presParOf" srcId="{9EDE3498-61B2-43AB-B5DC-EB89FCAC2F26}" destId="{2E2DD3E5-3904-4805-851E-BEEC749B6C7F}" srcOrd="2" destOrd="0" presId="urn:microsoft.com/office/officeart/2005/8/layout/orgChart1"/>
    <dgm:cxn modelId="{B174CFCE-D234-44EA-89BF-7B589DBDA6EC}" type="presParOf" srcId="{454D62DA-E8F2-4301-80C3-BF6745D46B34}" destId="{FE48EA31-837C-44E6-B124-69A46918CE54}" srcOrd="2" destOrd="0" presId="urn:microsoft.com/office/officeart/2005/8/layout/orgChart1"/>
    <dgm:cxn modelId="{98961662-23F4-4193-B88A-C8F897F07F90}" type="presParOf" srcId="{454D62DA-E8F2-4301-80C3-BF6745D46B34}" destId="{CCD34A81-E279-4962-8E7C-335238358CF3}" srcOrd="3" destOrd="0" presId="urn:microsoft.com/office/officeart/2005/8/layout/orgChart1"/>
    <dgm:cxn modelId="{D89E10F3-9E51-4A6A-A6E8-9784C4FE6048}" type="presParOf" srcId="{CCD34A81-E279-4962-8E7C-335238358CF3}" destId="{BC6EE00C-3745-4300-BC29-095C63CA9D8B}" srcOrd="0" destOrd="0" presId="urn:microsoft.com/office/officeart/2005/8/layout/orgChart1"/>
    <dgm:cxn modelId="{CCE4ADE6-FE8E-4843-AF0C-44BC976B023D}" type="presParOf" srcId="{BC6EE00C-3745-4300-BC29-095C63CA9D8B}" destId="{79F58950-BD85-424B-B78D-95FC91C59C8D}" srcOrd="0" destOrd="0" presId="urn:microsoft.com/office/officeart/2005/8/layout/orgChart1"/>
    <dgm:cxn modelId="{DA57C517-C31A-483A-9122-FB7BA456E40F}" type="presParOf" srcId="{BC6EE00C-3745-4300-BC29-095C63CA9D8B}" destId="{C030B925-F5B8-4BEE-A8E7-55A9E1F467D7}" srcOrd="1" destOrd="0" presId="urn:microsoft.com/office/officeart/2005/8/layout/orgChart1"/>
    <dgm:cxn modelId="{9BF5618D-C237-4C86-95A7-5D4ECB14CB85}" type="presParOf" srcId="{CCD34A81-E279-4962-8E7C-335238358CF3}" destId="{CE9E104D-E135-48B4-9D15-FF9E14D5545C}" srcOrd="1" destOrd="0" presId="urn:microsoft.com/office/officeart/2005/8/layout/orgChart1"/>
    <dgm:cxn modelId="{44D4AAFC-F61C-415B-AD84-0C2036EE413F}" type="presParOf" srcId="{CE9E104D-E135-48B4-9D15-FF9E14D5545C}" destId="{8C743E72-6377-4699-8521-936DE6659B25}" srcOrd="0" destOrd="0" presId="urn:microsoft.com/office/officeart/2005/8/layout/orgChart1"/>
    <dgm:cxn modelId="{1E26F985-DE3B-42E3-BC11-27535B10D853}" type="presParOf" srcId="{CE9E104D-E135-48B4-9D15-FF9E14D5545C}" destId="{58ACD93A-CD3C-4BC0-8C38-51DF78385EFB}" srcOrd="1" destOrd="0" presId="urn:microsoft.com/office/officeart/2005/8/layout/orgChart1"/>
    <dgm:cxn modelId="{5D1C0604-132D-41C9-823C-45B44624D2FA}" type="presParOf" srcId="{58ACD93A-CD3C-4BC0-8C38-51DF78385EFB}" destId="{912787E2-4BA4-4E49-9342-57B6BE839E70}" srcOrd="0" destOrd="0" presId="urn:microsoft.com/office/officeart/2005/8/layout/orgChart1"/>
    <dgm:cxn modelId="{4629052D-F228-452C-A8C5-64CED197DED0}" type="presParOf" srcId="{912787E2-4BA4-4E49-9342-57B6BE839E70}" destId="{DFB1205D-9BCA-4DF6-92C5-B2A0785081F0}" srcOrd="0" destOrd="0" presId="urn:microsoft.com/office/officeart/2005/8/layout/orgChart1"/>
    <dgm:cxn modelId="{6BDAA709-A0C8-4231-BDA0-2FE280A6470B}" type="presParOf" srcId="{912787E2-4BA4-4E49-9342-57B6BE839E70}" destId="{09BDAAC6-E9CB-4DC8-A770-1DC5D778E1EE}" srcOrd="1" destOrd="0" presId="urn:microsoft.com/office/officeart/2005/8/layout/orgChart1"/>
    <dgm:cxn modelId="{389E077A-A381-414F-B3A0-D1E6CB0E6A0F}" type="presParOf" srcId="{58ACD93A-CD3C-4BC0-8C38-51DF78385EFB}" destId="{DD3FAE17-2E46-441B-98A1-7C6811FB7BC5}" srcOrd="1" destOrd="0" presId="urn:microsoft.com/office/officeart/2005/8/layout/orgChart1"/>
    <dgm:cxn modelId="{4F601235-38B4-4545-A9CC-471C98A818EE}" type="presParOf" srcId="{58ACD93A-CD3C-4BC0-8C38-51DF78385EFB}" destId="{D52E79B6-50E6-4293-9273-4D9EC29FFC10}" srcOrd="2" destOrd="0" presId="urn:microsoft.com/office/officeart/2005/8/layout/orgChart1"/>
    <dgm:cxn modelId="{273E4BD0-8E94-47A3-BC84-194E7915DCC1}" type="presParOf" srcId="{CE9E104D-E135-48B4-9D15-FF9E14D5545C}" destId="{A19B2496-3D20-4372-90DE-4345432A8ECF}" srcOrd="2" destOrd="0" presId="urn:microsoft.com/office/officeart/2005/8/layout/orgChart1"/>
    <dgm:cxn modelId="{004B64A7-2377-496A-8482-01D6A39E9609}" type="presParOf" srcId="{CE9E104D-E135-48B4-9D15-FF9E14D5545C}" destId="{2E38302A-DAAA-4C74-B781-82457CFF05EA}" srcOrd="3" destOrd="0" presId="urn:microsoft.com/office/officeart/2005/8/layout/orgChart1"/>
    <dgm:cxn modelId="{9203557C-F5BE-4759-ABA6-1FA1AF690740}" type="presParOf" srcId="{2E38302A-DAAA-4C74-B781-82457CFF05EA}" destId="{3D582D75-338E-4879-96D1-ADA56FFCED19}" srcOrd="0" destOrd="0" presId="urn:microsoft.com/office/officeart/2005/8/layout/orgChart1"/>
    <dgm:cxn modelId="{117EB530-C332-4AB8-8C5B-2C6CE3F893A3}" type="presParOf" srcId="{3D582D75-338E-4879-96D1-ADA56FFCED19}" destId="{D7D81746-9C43-402E-AB53-5F83F18D26EE}" srcOrd="0" destOrd="0" presId="urn:microsoft.com/office/officeart/2005/8/layout/orgChart1"/>
    <dgm:cxn modelId="{B1A9A294-F61B-4A0B-8D9D-DD9FD68A0A3E}" type="presParOf" srcId="{3D582D75-338E-4879-96D1-ADA56FFCED19}" destId="{D5B792BF-838C-413E-BBBC-E944B54FEC1E}" srcOrd="1" destOrd="0" presId="urn:microsoft.com/office/officeart/2005/8/layout/orgChart1"/>
    <dgm:cxn modelId="{29899E11-C1CC-4CBE-AF21-30EA038FCDEC}" type="presParOf" srcId="{2E38302A-DAAA-4C74-B781-82457CFF05EA}" destId="{FF6741A9-0DBE-42CB-8A73-F376F2226E5E}" srcOrd="1" destOrd="0" presId="urn:microsoft.com/office/officeart/2005/8/layout/orgChart1"/>
    <dgm:cxn modelId="{EC0A6E58-D423-4BA0-8AAB-B742B68A7438}" type="presParOf" srcId="{2E38302A-DAAA-4C74-B781-82457CFF05EA}" destId="{47280FDB-6D67-4810-8C7D-0F7CF474DE11}" srcOrd="2" destOrd="0" presId="urn:microsoft.com/office/officeart/2005/8/layout/orgChart1"/>
    <dgm:cxn modelId="{30209D76-D690-4DF9-B66B-4120D2D90162}" type="presParOf" srcId="{CE9E104D-E135-48B4-9D15-FF9E14D5545C}" destId="{122BDFCC-6475-4696-81E0-49A552A48967}" srcOrd="4" destOrd="0" presId="urn:microsoft.com/office/officeart/2005/8/layout/orgChart1"/>
    <dgm:cxn modelId="{7DEE293E-0112-450B-884C-10EA5A63B44D}" type="presParOf" srcId="{CE9E104D-E135-48B4-9D15-FF9E14D5545C}" destId="{5E60F6A2-897B-4750-8B99-B01912D1DC78}" srcOrd="5" destOrd="0" presId="urn:microsoft.com/office/officeart/2005/8/layout/orgChart1"/>
    <dgm:cxn modelId="{F73A594E-EC89-43DE-96F7-EA54A47CFC53}" type="presParOf" srcId="{5E60F6A2-897B-4750-8B99-B01912D1DC78}" destId="{CD0472C5-7F94-4A43-A344-EFFB9E3B6E3C}" srcOrd="0" destOrd="0" presId="urn:microsoft.com/office/officeart/2005/8/layout/orgChart1"/>
    <dgm:cxn modelId="{18D87581-42CD-4FFD-AA65-0DFB1348A412}" type="presParOf" srcId="{CD0472C5-7F94-4A43-A344-EFFB9E3B6E3C}" destId="{2321C5A9-5EB4-423B-906C-EB363B4F1249}" srcOrd="0" destOrd="0" presId="urn:microsoft.com/office/officeart/2005/8/layout/orgChart1"/>
    <dgm:cxn modelId="{302AB07E-C1A8-4341-8C49-A04F081B0375}" type="presParOf" srcId="{CD0472C5-7F94-4A43-A344-EFFB9E3B6E3C}" destId="{2FA77189-5372-4A18-81D7-53467B3BC012}" srcOrd="1" destOrd="0" presId="urn:microsoft.com/office/officeart/2005/8/layout/orgChart1"/>
    <dgm:cxn modelId="{04A2C76F-C647-4883-A007-8CFDBE968AE5}" type="presParOf" srcId="{5E60F6A2-897B-4750-8B99-B01912D1DC78}" destId="{24A93E00-5370-4815-A519-753D56959ADA}" srcOrd="1" destOrd="0" presId="urn:microsoft.com/office/officeart/2005/8/layout/orgChart1"/>
    <dgm:cxn modelId="{0A67F703-F4FC-4B79-93AD-A9ADE538EDE5}" type="presParOf" srcId="{5E60F6A2-897B-4750-8B99-B01912D1DC78}" destId="{4CD20F31-589C-4704-A9EF-341A71DD5474}" srcOrd="2" destOrd="0" presId="urn:microsoft.com/office/officeart/2005/8/layout/orgChart1"/>
    <dgm:cxn modelId="{A7B07E46-128E-4F6B-BE49-D18C9D43C0D9}" type="presParOf" srcId="{CCD34A81-E279-4962-8E7C-335238358CF3}" destId="{3D8076C5-E9CD-4763-9A0E-62709120D824}" srcOrd="2" destOrd="0" presId="urn:microsoft.com/office/officeart/2005/8/layout/orgChart1"/>
    <dgm:cxn modelId="{F900996E-0B70-42C1-BB35-A126299A31FE}" type="presParOf" srcId="{0009DDA2-F174-438D-91E4-1C7D30F69C90}" destId="{FC997343-B431-4359-8EC7-7DE89EDA56D4}" srcOrd="2" destOrd="0" presId="urn:microsoft.com/office/officeart/2005/8/layout/orgChart1"/>
    <dgm:cxn modelId="{B1577DC1-7D34-46F2-9744-260244BCAAC7}" type="presParOf" srcId="{EA0F675E-B796-4738-835B-C09B78FEDBC4}" destId="{C0B13ABD-9D90-42F8-9479-9EEB6CB219AC}" srcOrd="2" destOrd="0" presId="urn:microsoft.com/office/officeart/2005/8/layout/orgChart1"/>
    <dgm:cxn modelId="{48800EAE-AB9A-47F9-A1AF-8765245B1005}" type="presParOf" srcId="{EA0F675E-B796-4738-835B-C09B78FEDBC4}" destId="{355371F8-B55C-43AC-B2D4-2CA34A3E911E}" srcOrd="3" destOrd="0" presId="urn:microsoft.com/office/officeart/2005/8/layout/orgChart1"/>
    <dgm:cxn modelId="{6FB83185-B6C0-401E-853A-005DA688BA3F}" type="presParOf" srcId="{355371F8-B55C-43AC-B2D4-2CA34A3E911E}" destId="{7F8D1B7D-B5CA-4AAE-BA73-C47EACDF4DF8}" srcOrd="0" destOrd="0" presId="urn:microsoft.com/office/officeart/2005/8/layout/orgChart1"/>
    <dgm:cxn modelId="{89E36F80-F55C-4A61-BA3D-3DF8DE212EB7}" type="presParOf" srcId="{7F8D1B7D-B5CA-4AAE-BA73-C47EACDF4DF8}" destId="{3F643579-DC04-4624-BF4C-FDE5447801C6}" srcOrd="0" destOrd="0" presId="urn:microsoft.com/office/officeart/2005/8/layout/orgChart1"/>
    <dgm:cxn modelId="{FF345DCD-8EA4-49B8-B63C-D2118010FC87}" type="presParOf" srcId="{7F8D1B7D-B5CA-4AAE-BA73-C47EACDF4DF8}" destId="{E2E55C53-C6D2-41C9-ADAE-DCD5EC44BBE9}" srcOrd="1" destOrd="0" presId="urn:microsoft.com/office/officeart/2005/8/layout/orgChart1"/>
    <dgm:cxn modelId="{750C3D56-4858-4685-8B3A-5F0A090A181D}" type="presParOf" srcId="{355371F8-B55C-43AC-B2D4-2CA34A3E911E}" destId="{B3157851-626A-4B45-876E-F4AE5BEF16E9}" srcOrd="1" destOrd="0" presId="urn:microsoft.com/office/officeart/2005/8/layout/orgChart1"/>
    <dgm:cxn modelId="{17BECED8-F9EE-4947-968A-A84CF86708B0}" type="presParOf" srcId="{B3157851-626A-4B45-876E-F4AE5BEF16E9}" destId="{9ACE463A-B7D4-4587-B7E5-1179D3521566}" srcOrd="0" destOrd="0" presId="urn:microsoft.com/office/officeart/2005/8/layout/orgChart1"/>
    <dgm:cxn modelId="{74FC6939-C043-4C2B-928C-7DE82A2AA2AE}" type="presParOf" srcId="{B3157851-626A-4B45-876E-F4AE5BEF16E9}" destId="{FF334AD3-53C6-43CA-A053-C8D1499854D2}" srcOrd="1" destOrd="0" presId="urn:microsoft.com/office/officeart/2005/8/layout/orgChart1"/>
    <dgm:cxn modelId="{CED6487C-6E52-49C0-ACA0-141BE29677C6}" type="presParOf" srcId="{FF334AD3-53C6-43CA-A053-C8D1499854D2}" destId="{C8DCBC73-34A6-4B54-8AD4-6ABD29FCB52E}" srcOrd="0" destOrd="0" presId="urn:microsoft.com/office/officeart/2005/8/layout/orgChart1"/>
    <dgm:cxn modelId="{1B554326-6026-4CF3-A538-83D0736363DB}" type="presParOf" srcId="{C8DCBC73-34A6-4B54-8AD4-6ABD29FCB52E}" destId="{91360E68-E621-4875-B72A-5AE35993BE50}" srcOrd="0" destOrd="0" presId="urn:microsoft.com/office/officeart/2005/8/layout/orgChart1"/>
    <dgm:cxn modelId="{C7A7D88F-71DB-41AA-99B1-6A599E9830E7}" type="presParOf" srcId="{C8DCBC73-34A6-4B54-8AD4-6ABD29FCB52E}" destId="{D8CCBB5B-46A3-4208-B44C-E95F3777AF5A}" srcOrd="1" destOrd="0" presId="urn:microsoft.com/office/officeart/2005/8/layout/orgChart1"/>
    <dgm:cxn modelId="{D487F5B0-C394-41E4-B829-ED9766856F1E}" type="presParOf" srcId="{FF334AD3-53C6-43CA-A053-C8D1499854D2}" destId="{55995913-8B6F-42DA-B199-6C9CACDAB76F}" srcOrd="1" destOrd="0" presId="urn:microsoft.com/office/officeart/2005/8/layout/orgChart1"/>
    <dgm:cxn modelId="{CA7FAB0F-92F3-48BC-96AE-A2E15E9EAD6F}" type="presParOf" srcId="{55995913-8B6F-42DA-B199-6C9CACDAB76F}" destId="{C766CF61-8B0C-45DB-B921-67488F80BDF7}" srcOrd="0" destOrd="0" presId="urn:microsoft.com/office/officeart/2005/8/layout/orgChart1"/>
    <dgm:cxn modelId="{C39909C5-FC44-4F10-BFF8-D86550E8EE97}" type="presParOf" srcId="{55995913-8B6F-42DA-B199-6C9CACDAB76F}" destId="{FE2DA855-170A-496A-B580-56885D216AAE}" srcOrd="1" destOrd="0" presId="urn:microsoft.com/office/officeart/2005/8/layout/orgChart1"/>
    <dgm:cxn modelId="{AE4A712E-6FD3-443B-B927-1D4FD0E0F46F}" type="presParOf" srcId="{FE2DA855-170A-496A-B580-56885D216AAE}" destId="{C23E2FE2-3C2F-4560-9FE3-596DF830DA55}" srcOrd="0" destOrd="0" presId="urn:microsoft.com/office/officeart/2005/8/layout/orgChart1"/>
    <dgm:cxn modelId="{521312CE-DF33-4D44-8E2C-C6AF7F449709}" type="presParOf" srcId="{C23E2FE2-3C2F-4560-9FE3-596DF830DA55}" destId="{9C5ECC5C-8D8C-469F-AE8F-020A83075F08}" srcOrd="0" destOrd="0" presId="urn:microsoft.com/office/officeart/2005/8/layout/orgChart1"/>
    <dgm:cxn modelId="{54419260-4BCE-47BC-AA66-7378FE7197FB}" type="presParOf" srcId="{C23E2FE2-3C2F-4560-9FE3-596DF830DA55}" destId="{EF02D678-F1F2-4FE2-8A0B-B1BD22652A75}" srcOrd="1" destOrd="0" presId="urn:microsoft.com/office/officeart/2005/8/layout/orgChart1"/>
    <dgm:cxn modelId="{2B41194B-2EAA-476E-9707-F9544F2FEE53}" type="presParOf" srcId="{FE2DA855-170A-496A-B580-56885D216AAE}" destId="{563A70B5-C749-423A-B0F5-B86A789D47D2}" srcOrd="1" destOrd="0" presId="urn:microsoft.com/office/officeart/2005/8/layout/orgChart1"/>
    <dgm:cxn modelId="{18570ADD-FBC8-4C52-9053-4E753652B3FB}" type="presParOf" srcId="{FE2DA855-170A-496A-B580-56885D216AAE}" destId="{E64DC968-8EB0-4FB7-BA60-0484DCE35154}" srcOrd="2" destOrd="0" presId="urn:microsoft.com/office/officeart/2005/8/layout/orgChart1"/>
    <dgm:cxn modelId="{F964B2A9-42AC-48BD-9060-762ABA1B31B8}" type="presParOf" srcId="{FF334AD3-53C6-43CA-A053-C8D1499854D2}" destId="{BA6CCF35-39A4-4A23-B6BC-F2A1C4D165B3}" srcOrd="2" destOrd="0" presId="urn:microsoft.com/office/officeart/2005/8/layout/orgChart1"/>
    <dgm:cxn modelId="{AD01C8F3-C1DD-4A6B-969E-DE8EE9CBC652}" type="presParOf" srcId="{355371F8-B55C-43AC-B2D4-2CA34A3E911E}" destId="{5CCEE1C5-16D5-4940-9872-369C12DADBD1}" srcOrd="2" destOrd="0" presId="urn:microsoft.com/office/officeart/2005/8/layout/orgChart1"/>
    <dgm:cxn modelId="{F199BF57-9F09-43A0-B207-33BB14A826FC}" type="presParOf" srcId="{EA0F675E-B796-4738-835B-C09B78FEDBC4}" destId="{C56AF12F-8FFB-4F9A-B1D4-893F3A1B23E6}" srcOrd="4" destOrd="0" presId="urn:microsoft.com/office/officeart/2005/8/layout/orgChart1"/>
    <dgm:cxn modelId="{46F05285-FCEB-42FE-ADFC-C1AEAA4EFD97}" type="presParOf" srcId="{EA0F675E-B796-4738-835B-C09B78FEDBC4}" destId="{8A187C62-98B3-4745-8B44-AE412C733E27}" srcOrd="5" destOrd="0" presId="urn:microsoft.com/office/officeart/2005/8/layout/orgChart1"/>
    <dgm:cxn modelId="{8F4C4A3C-CFEF-4CDA-980F-28F4569E495D}" type="presParOf" srcId="{8A187C62-98B3-4745-8B44-AE412C733E27}" destId="{465E5047-F969-4213-A0E0-3945D3C0BB57}" srcOrd="0" destOrd="0" presId="urn:microsoft.com/office/officeart/2005/8/layout/orgChart1"/>
    <dgm:cxn modelId="{6E30E992-99CF-46FE-A98E-758EF317805E}" type="presParOf" srcId="{465E5047-F969-4213-A0E0-3945D3C0BB57}" destId="{B2B19A06-95F2-4769-AB33-1902ACE149C9}" srcOrd="0" destOrd="0" presId="urn:microsoft.com/office/officeart/2005/8/layout/orgChart1"/>
    <dgm:cxn modelId="{D1EF5CF6-F242-4028-AB28-3BA85E0D5354}" type="presParOf" srcId="{465E5047-F969-4213-A0E0-3945D3C0BB57}" destId="{AC65DABD-AD79-48D6-9C22-C13F45511102}" srcOrd="1" destOrd="0" presId="urn:microsoft.com/office/officeart/2005/8/layout/orgChart1"/>
    <dgm:cxn modelId="{9E11A628-87B1-4403-B57E-E214C23201D6}" type="presParOf" srcId="{8A187C62-98B3-4745-8B44-AE412C733E27}" destId="{97F4E73C-BA7C-4DEE-B237-060D91665131}" srcOrd="1" destOrd="0" presId="urn:microsoft.com/office/officeart/2005/8/layout/orgChart1"/>
    <dgm:cxn modelId="{A779B5B0-B088-453B-9697-62C1125FC8DD}" type="presParOf" srcId="{97F4E73C-BA7C-4DEE-B237-060D91665131}" destId="{EDB171D4-D460-4155-9367-286325EAEBFD}" srcOrd="0" destOrd="0" presId="urn:microsoft.com/office/officeart/2005/8/layout/orgChart1"/>
    <dgm:cxn modelId="{CC14094D-EE7F-4A38-87F9-05800657506C}" type="presParOf" srcId="{97F4E73C-BA7C-4DEE-B237-060D91665131}" destId="{89B6848B-BFA2-41D0-BA4F-7A632E9FE66B}" srcOrd="1" destOrd="0" presId="urn:microsoft.com/office/officeart/2005/8/layout/orgChart1"/>
    <dgm:cxn modelId="{D2093208-3B40-44C8-941C-A7DBC671BAA7}" type="presParOf" srcId="{89B6848B-BFA2-41D0-BA4F-7A632E9FE66B}" destId="{541956EB-B27D-48D6-93FF-1934E602A224}" srcOrd="0" destOrd="0" presId="urn:microsoft.com/office/officeart/2005/8/layout/orgChart1"/>
    <dgm:cxn modelId="{0ACE8821-E429-4032-A1BF-CFDFA2991640}" type="presParOf" srcId="{541956EB-B27D-48D6-93FF-1934E602A224}" destId="{91B35E8A-91D0-43EF-85AF-D17806E1C00A}" srcOrd="0" destOrd="0" presId="urn:microsoft.com/office/officeart/2005/8/layout/orgChart1"/>
    <dgm:cxn modelId="{429781B9-154A-4F9D-97F6-B609A88633FB}" type="presParOf" srcId="{541956EB-B27D-48D6-93FF-1934E602A224}" destId="{7079BC22-138B-4170-B8E7-9E737F824EB3}" srcOrd="1" destOrd="0" presId="urn:microsoft.com/office/officeart/2005/8/layout/orgChart1"/>
    <dgm:cxn modelId="{7EC21D6B-D267-42A0-A64E-BF8935D56FF2}" type="presParOf" srcId="{89B6848B-BFA2-41D0-BA4F-7A632E9FE66B}" destId="{60949E51-70F6-4A2D-8C33-E8B4BE1E8FE0}" srcOrd="1" destOrd="0" presId="urn:microsoft.com/office/officeart/2005/8/layout/orgChart1"/>
    <dgm:cxn modelId="{1269A831-676D-446F-98C2-5771808B3CB7}" type="presParOf" srcId="{60949E51-70F6-4A2D-8C33-E8B4BE1E8FE0}" destId="{9DC787DB-D177-4C8C-8435-F1571EDE018A}" srcOrd="0" destOrd="0" presId="urn:microsoft.com/office/officeart/2005/8/layout/orgChart1"/>
    <dgm:cxn modelId="{55D8460B-053C-49FD-9CB7-EF3D273D5FC3}" type="presParOf" srcId="{60949E51-70F6-4A2D-8C33-E8B4BE1E8FE0}" destId="{FC21ED5F-F89F-41AE-BF33-4CC8F32F7CF6}" srcOrd="1" destOrd="0" presId="urn:microsoft.com/office/officeart/2005/8/layout/orgChart1"/>
    <dgm:cxn modelId="{2FB31914-3644-4E05-A060-C9FAA0198E36}" type="presParOf" srcId="{FC21ED5F-F89F-41AE-BF33-4CC8F32F7CF6}" destId="{74824C63-83CE-4A80-BF08-DA55A0BBFD5B}" srcOrd="0" destOrd="0" presId="urn:microsoft.com/office/officeart/2005/8/layout/orgChart1"/>
    <dgm:cxn modelId="{3F7F9F38-382D-4DC4-BBA1-21C0F72072BB}" type="presParOf" srcId="{74824C63-83CE-4A80-BF08-DA55A0BBFD5B}" destId="{A15B9EA7-D66C-4E5C-BC6D-065E0296D9AD}" srcOrd="0" destOrd="0" presId="urn:microsoft.com/office/officeart/2005/8/layout/orgChart1"/>
    <dgm:cxn modelId="{DA3E0DA8-89F9-42EA-9C3B-0566D79284F8}" type="presParOf" srcId="{74824C63-83CE-4A80-BF08-DA55A0BBFD5B}" destId="{69D6E730-E0C5-400C-BC31-8F5D5580176C}" srcOrd="1" destOrd="0" presId="urn:microsoft.com/office/officeart/2005/8/layout/orgChart1"/>
    <dgm:cxn modelId="{A820E9D7-0DC9-49DD-9A31-21E6E8E422F0}" type="presParOf" srcId="{FC21ED5F-F89F-41AE-BF33-4CC8F32F7CF6}" destId="{A0B16A04-8037-4823-B7A3-A8A2473BDC38}" srcOrd="1" destOrd="0" presId="urn:microsoft.com/office/officeart/2005/8/layout/orgChart1"/>
    <dgm:cxn modelId="{753075B7-B173-4367-B5BE-6C3040DD534B}" type="presParOf" srcId="{FC21ED5F-F89F-41AE-BF33-4CC8F32F7CF6}" destId="{9ED6DB6F-8216-41F2-A9FE-92525B1E1E6C}" srcOrd="2" destOrd="0" presId="urn:microsoft.com/office/officeart/2005/8/layout/orgChart1"/>
    <dgm:cxn modelId="{6EB31266-7899-4526-A104-E464C79A8FA6}" type="presParOf" srcId="{60949E51-70F6-4A2D-8C33-E8B4BE1E8FE0}" destId="{45C8FBDA-D706-46F9-BB88-9D06F37028F4}" srcOrd="2" destOrd="0" presId="urn:microsoft.com/office/officeart/2005/8/layout/orgChart1"/>
    <dgm:cxn modelId="{16A994BB-FE89-44F0-BF73-D31E4D492DEB}" type="presParOf" srcId="{60949E51-70F6-4A2D-8C33-E8B4BE1E8FE0}" destId="{92BCAB92-164D-4BC1-AE21-8E545E50C3F9}" srcOrd="3" destOrd="0" presId="urn:microsoft.com/office/officeart/2005/8/layout/orgChart1"/>
    <dgm:cxn modelId="{30B6568A-5322-4674-89AD-2039ED39C59A}" type="presParOf" srcId="{92BCAB92-164D-4BC1-AE21-8E545E50C3F9}" destId="{0DD421C1-DA83-4239-A03F-D8CCBE1D64BF}" srcOrd="0" destOrd="0" presId="urn:microsoft.com/office/officeart/2005/8/layout/orgChart1"/>
    <dgm:cxn modelId="{F0F4D27B-DA0E-4C2B-AA57-CC49998D4536}" type="presParOf" srcId="{0DD421C1-DA83-4239-A03F-D8CCBE1D64BF}" destId="{AD946EBF-513D-41E8-8A3E-C97259490D28}" srcOrd="0" destOrd="0" presId="urn:microsoft.com/office/officeart/2005/8/layout/orgChart1"/>
    <dgm:cxn modelId="{2CE734AA-3D61-4EF6-AAB7-23E60F5D28AA}" type="presParOf" srcId="{0DD421C1-DA83-4239-A03F-D8CCBE1D64BF}" destId="{0583302B-C7D7-447A-81A7-E2986EBC155C}" srcOrd="1" destOrd="0" presId="urn:microsoft.com/office/officeart/2005/8/layout/orgChart1"/>
    <dgm:cxn modelId="{74CA4E2C-B7EC-4362-8384-AC5B33BCCD8C}" type="presParOf" srcId="{92BCAB92-164D-4BC1-AE21-8E545E50C3F9}" destId="{A5D9C904-E1B3-43A8-BD7D-DE1BD322DA46}" srcOrd="1" destOrd="0" presId="urn:microsoft.com/office/officeart/2005/8/layout/orgChart1"/>
    <dgm:cxn modelId="{15823DC8-F482-42ED-863F-44FEED5FDB27}" type="presParOf" srcId="{92BCAB92-164D-4BC1-AE21-8E545E50C3F9}" destId="{F601EAC2-7B92-417D-848A-01228234D27F}" srcOrd="2" destOrd="0" presId="urn:microsoft.com/office/officeart/2005/8/layout/orgChart1"/>
    <dgm:cxn modelId="{53B68B95-063B-4CD0-BC0E-56941709A70B}" type="presParOf" srcId="{60949E51-70F6-4A2D-8C33-E8B4BE1E8FE0}" destId="{7617F4AF-BD0A-496C-B954-4918D667E583}" srcOrd="4" destOrd="0" presId="urn:microsoft.com/office/officeart/2005/8/layout/orgChart1"/>
    <dgm:cxn modelId="{49FD6867-6712-4A85-ACDF-DB00EA817F04}" type="presParOf" srcId="{60949E51-70F6-4A2D-8C33-E8B4BE1E8FE0}" destId="{3E1720ED-D829-458A-8A63-EFF0B904DDEB}" srcOrd="5" destOrd="0" presId="urn:microsoft.com/office/officeart/2005/8/layout/orgChart1"/>
    <dgm:cxn modelId="{5E47A6FD-1F60-43F6-B1D6-65098BAA8BC6}" type="presParOf" srcId="{3E1720ED-D829-458A-8A63-EFF0B904DDEB}" destId="{BFECEE17-63F8-4250-B51C-AB9E41101000}" srcOrd="0" destOrd="0" presId="urn:microsoft.com/office/officeart/2005/8/layout/orgChart1"/>
    <dgm:cxn modelId="{48B14F51-F11F-4738-86B7-6EE28E9E3855}" type="presParOf" srcId="{BFECEE17-63F8-4250-B51C-AB9E41101000}" destId="{5FF02117-8EC0-454D-9B98-392C96524D10}" srcOrd="0" destOrd="0" presId="urn:microsoft.com/office/officeart/2005/8/layout/orgChart1"/>
    <dgm:cxn modelId="{8F81042A-0E8D-45E6-B441-A06F5133125D}" type="presParOf" srcId="{BFECEE17-63F8-4250-B51C-AB9E41101000}" destId="{1B28F1DE-77DC-4BC8-89B9-363592585421}" srcOrd="1" destOrd="0" presId="urn:microsoft.com/office/officeart/2005/8/layout/orgChart1"/>
    <dgm:cxn modelId="{F02180EF-C534-460C-A64B-F9148DFFDA29}" type="presParOf" srcId="{3E1720ED-D829-458A-8A63-EFF0B904DDEB}" destId="{131D125E-3B71-40F9-84B0-2A982129D3F7}" srcOrd="1" destOrd="0" presId="urn:microsoft.com/office/officeart/2005/8/layout/orgChart1"/>
    <dgm:cxn modelId="{6B8F3A95-D330-43C7-80D2-49B17F8C00A9}" type="presParOf" srcId="{3E1720ED-D829-458A-8A63-EFF0B904DDEB}" destId="{CA23078B-7344-4805-8A5F-AFE8A35F96C4}" srcOrd="2" destOrd="0" presId="urn:microsoft.com/office/officeart/2005/8/layout/orgChart1"/>
    <dgm:cxn modelId="{0E61C9E0-1373-4406-9F99-8B188C60655E}" type="presParOf" srcId="{89B6848B-BFA2-41D0-BA4F-7A632E9FE66B}" destId="{08A4BD93-9C4F-4ED2-B171-1517E5A76E6C}" srcOrd="2" destOrd="0" presId="urn:microsoft.com/office/officeart/2005/8/layout/orgChart1"/>
    <dgm:cxn modelId="{1B8B62B8-2B53-4E12-AA21-43152FFFCAE8}" type="presParOf" srcId="{97F4E73C-BA7C-4DEE-B237-060D91665131}" destId="{9B263042-D093-412F-BEA0-AA7E2C97B200}" srcOrd="2" destOrd="0" presId="urn:microsoft.com/office/officeart/2005/8/layout/orgChart1"/>
    <dgm:cxn modelId="{40818B58-FF69-4EE1-BABF-F55279BC12AA}" type="presParOf" srcId="{97F4E73C-BA7C-4DEE-B237-060D91665131}" destId="{659DB801-05C5-4B93-91FD-199C60A4B76E}" srcOrd="3" destOrd="0" presId="urn:microsoft.com/office/officeart/2005/8/layout/orgChart1"/>
    <dgm:cxn modelId="{B04C3510-4684-4D6B-80FF-4D5453B2A406}" type="presParOf" srcId="{659DB801-05C5-4B93-91FD-199C60A4B76E}" destId="{2627414B-37F9-4605-B1D5-A2A601F38F7D}" srcOrd="0" destOrd="0" presId="urn:microsoft.com/office/officeart/2005/8/layout/orgChart1"/>
    <dgm:cxn modelId="{84D2CCE2-B9D7-42A2-B1A2-5072BE274981}" type="presParOf" srcId="{2627414B-37F9-4605-B1D5-A2A601F38F7D}" destId="{CDE35FB5-81B2-427A-8A7E-7D0CCC1AF2B2}" srcOrd="0" destOrd="0" presId="urn:microsoft.com/office/officeart/2005/8/layout/orgChart1"/>
    <dgm:cxn modelId="{47C66AC4-A7BB-41DD-9165-C30F9261DC2C}" type="presParOf" srcId="{2627414B-37F9-4605-B1D5-A2A601F38F7D}" destId="{372FC848-D067-43BA-AC95-0710B40A83B1}" srcOrd="1" destOrd="0" presId="urn:microsoft.com/office/officeart/2005/8/layout/orgChart1"/>
    <dgm:cxn modelId="{DAEC1930-A572-4D41-A4FC-0E6415378079}" type="presParOf" srcId="{659DB801-05C5-4B93-91FD-199C60A4B76E}" destId="{200EBB84-AC9B-4E42-8A12-B83B0EBCEE0B}" srcOrd="1" destOrd="0" presId="urn:microsoft.com/office/officeart/2005/8/layout/orgChart1"/>
    <dgm:cxn modelId="{B4ABC883-77AB-45A4-A00B-BB7C7F6CFD13}" type="presParOf" srcId="{200EBB84-AC9B-4E42-8A12-B83B0EBCEE0B}" destId="{30ECD7BD-47D1-4EC3-9716-BFD19D45D460}" srcOrd="0" destOrd="0" presId="urn:microsoft.com/office/officeart/2005/8/layout/orgChart1"/>
    <dgm:cxn modelId="{AE4F4768-1434-42DC-98E7-236FAEC097DE}" type="presParOf" srcId="{200EBB84-AC9B-4E42-8A12-B83B0EBCEE0B}" destId="{40056A52-C909-4630-9E0E-CF36DC2392EB}" srcOrd="1" destOrd="0" presId="urn:microsoft.com/office/officeart/2005/8/layout/orgChart1"/>
    <dgm:cxn modelId="{657A7957-BE7D-44FE-9A3B-1777AE2E3A44}" type="presParOf" srcId="{40056A52-C909-4630-9E0E-CF36DC2392EB}" destId="{99AF79FE-9066-437A-8BA3-690976E77EE9}" srcOrd="0" destOrd="0" presId="urn:microsoft.com/office/officeart/2005/8/layout/orgChart1"/>
    <dgm:cxn modelId="{49700179-4F44-42A9-ABB4-744031A52F5D}" type="presParOf" srcId="{99AF79FE-9066-437A-8BA3-690976E77EE9}" destId="{7C09DE44-4DFF-4973-8C6E-29CCB540FA44}" srcOrd="0" destOrd="0" presId="urn:microsoft.com/office/officeart/2005/8/layout/orgChart1"/>
    <dgm:cxn modelId="{9881DC9C-5A58-4FB2-B301-5B50CE7D6017}" type="presParOf" srcId="{99AF79FE-9066-437A-8BA3-690976E77EE9}" destId="{4CA1A4CC-E7B2-4C79-A01B-400700489F35}" srcOrd="1" destOrd="0" presId="urn:microsoft.com/office/officeart/2005/8/layout/orgChart1"/>
    <dgm:cxn modelId="{C7B7F69C-561D-4E5A-BDC3-93A3B5426C6D}" type="presParOf" srcId="{40056A52-C909-4630-9E0E-CF36DC2392EB}" destId="{373FA733-48D7-486C-8460-8F55C7513A5F}" srcOrd="1" destOrd="0" presId="urn:microsoft.com/office/officeart/2005/8/layout/orgChart1"/>
    <dgm:cxn modelId="{442265B5-DB09-46CA-8963-ABD72D7C734A}" type="presParOf" srcId="{40056A52-C909-4630-9E0E-CF36DC2392EB}" destId="{A6BAACB2-3767-4278-97D7-E0A532A9A181}" srcOrd="2" destOrd="0" presId="urn:microsoft.com/office/officeart/2005/8/layout/orgChart1"/>
    <dgm:cxn modelId="{4E561D0D-9373-4E6E-B2CD-0670C1E77932}" type="presParOf" srcId="{200EBB84-AC9B-4E42-8A12-B83B0EBCEE0B}" destId="{AAC561EA-00BA-4308-A996-868C540F523D}" srcOrd="2" destOrd="0" presId="urn:microsoft.com/office/officeart/2005/8/layout/orgChart1"/>
    <dgm:cxn modelId="{57AC5230-458F-45CE-A7BA-DB415289B945}" type="presParOf" srcId="{200EBB84-AC9B-4E42-8A12-B83B0EBCEE0B}" destId="{BD52C3F1-C93D-4601-9D00-8611FE60ED02}" srcOrd="3" destOrd="0" presId="urn:microsoft.com/office/officeart/2005/8/layout/orgChart1"/>
    <dgm:cxn modelId="{2E6348B6-CEA8-41B2-9C24-555AAF950BB6}" type="presParOf" srcId="{BD52C3F1-C93D-4601-9D00-8611FE60ED02}" destId="{678A8082-C34E-4108-9722-FE0487FCB2CB}" srcOrd="0" destOrd="0" presId="urn:microsoft.com/office/officeart/2005/8/layout/orgChart1"/>
    <dgm:cxn modelId="{86267757-B15E-429A-B2B7-FE13E5DA03E7}" type="presParOf" srcId="{678A8082-C34E-4108-9722-FE0487FCB2CB}" destId="{3E664940-CD4E-4826-BF96-6D755A9E0936}" srcOrd="0" destOrd="0" presId="urn:microsoft.com/office/officeart/2005/8/layout/orgChart1"/>
    <dgm:cxn modelId="{A9CCE266-4BC8-4429-AFB4-06C94D0B8352}" type="presParOf" srcId="{678A8082-C34E-4108-9722-FE0487FCB2CB}" destId="{4EF747B9-043B-4002-98C4-1CEE424A5B66}" srcOrd="1" destOrd="0" presId="urn:microsoft.com/office/officeart/2005/8/layout/orgChart1"/>
    <dgm:cxn modelId="{AAFE5D2C-3055-4584-A7D9-2353BF4079BD}" type="presParOf" srcId="{BD52C3F1-C93D-4601-9D00-8611FE60ED02}" destId="{59F5F2F2-12D2-4319-A77D-462331009D16}" srcOrd="1" destOrd="0" presId="urn:microsoft.com/office/officeart/2005/8/layout/orgChart1"/>
    <dgm:cxn modelId="{0914E462-1E57-4830-A19D-E92608D1D7E6}" type="presParOf" srcId="{BD52C3F1-C93D-4601-9D00-8611FE60ED02}" destId="{E896F3DC-05C9-4E16-9F46-CABDEA7E4D51}" srcOrd="2" destOrd="0" presId="urn:microsoft.com/office/officeart/2005/8/layout/orgChart1"/>
    <dgm:cxn modelId="{0DBE0912-BC80-4EEC-80CA-7160FC50B41D}" type="presParOf" srcId="{200EBB84-AC9B-4E42-8A12-B83B0EBCEE0B}" destId="{E40B7235-3FB5-45C9-B57B-90DBA8342412}" srcOrd="4" destOrd="0" presId="urn:microsoft.com/office/officeart/2005/8/layout/orgChart1"/>
    <dgm:cxn modelId="{70E0E16D-2D78-4C93-950E-D811748D6FC0}" type="presParOf" srcId="{200EBB84-AC9B-4E42-8A12-B83B0EBCEE0B}" destId="{D0941650-3771-43A9-B7E5-6DC1407920BE}" srcOrd="5" destOrd="0" presId="urn:microsoft.com/office/officeart/2005/8/layout/orgChart1"/>
    <dgm:cxn modelId="{D0F2B50A-5FE4-4608-BA94-5CD695B83BEB}" type="presParOf" srcId="{D0941650-3771-43A9-B7E5-6DC1407920BE}" destId="{DE6F6C9A-3B1C-4E48-BB90-0C805A473C70}" srcOrd="0" destOrd="0" presId="urn:microsoft.com/office/officeart/2005/8/layout/orgChart1"/>
    <dgm:cxn modelId="{57A64050-F64E-4B4D-B6F7-83DE79CAB733}" type="presParOf" srcId="{DE6F6C9A-3B1C-4E48-BB90-0C805A473C70}" destId="{31E307EA-99E6-4E45-9645-095FEB9A32AB}" srcOrd="0" destOrd="0" presId="urn:microsoft.com/office/officeart/2005/8/layout/orgChart1"/>
    <dgm:cxn modelId="{82B34EFA-936E-4C1E-8466-684832E84190}" type="presParOf" srcId="{DE6F6C9A-3B1C-4E48-BB90-0C805A473C70}" destId="{1776F476-C233-46AA-A721-8BD5A18882C4}" srcOrd="1" destOrd="0" presId="urn:microsoft.com/office/officeart/2005/8/layout/orgChart1"/>
    <dgm:cxn modelId="{BBC4A1A0-C9FB-49BF-8134-AD02D69AD56E}" type="presParOf" srcId="{D0941650-3771-43A9-B7E5-6DC1407920BE}" destId="{7361F174-B9AD-4E08-B531-7E281BD34985}" srcOrd="1" destOrd="0" presId="urn:microsoft.com/office/officeart/2005/8/layout/orgChart1"/>
    <dgm:cxn modelId="{79FCD723-E789-4B9F-B9C2-DB8405AB182E}" type="presParOf" srcId="{D0941650-3771-43A9-B7E5-6DC1407920BE}" destId="{67F3B26F-C5A6-4423-B64D-B815458DA542}" srcOrd="2" destOrd="0" presId="urn:microsoft.com/office/officeart/2005/8/layout/orgChart1"/>
    <dgm:cxn modelId="{40F375EB-10BD-4581-8CDE-BF547E4447F5}" type="presParOf" srcId="{659DB801-05C5-4B93-91FD-199C60A4B76E}" destId="{851EEE20-2BC2-4017-929B-48D0979400E0}" srcOrd="2" destOrd="0" presId="urn:microsoft.com/office/officeart/2005/8/layout/orgChart1"/>
    <dgm:cxn modelId="{81DACB8D-10B1-4357-9CC2-428C763186CE}" type="presParOf" srcId="{8A187C62-98B3-4745-8B44-AE412C733E27}" destId="{3BA6C261-8A26-4BFA-8335-B699EE3229A2}" srcOrd="2" destOrd="0" presId="urn:microsoft.com/office/officeart/2005/8/layout/orgChart1"/>
    <dgm:cxn modelId="{9D110E64-B4A5-49B0-AE9F-3B074E44C647}" type="presParOf" srcId="{EA0F675E-B796-4738-835B-C09B78FEDBC4}" destId="{F50B0366-54EE-4AD2-8B90-3B3BF79F30A7}" srcOrd="6" destOrd="0" presId="urn:microsoft.com/office/officeart/2005/8/layout/orgChart1"/>
    <dgm:cxn modelId="{6D12392D-701C-4B0A-9254-B10C29C91655}" type="presParOf" srcId="{EA0F675E-B796-4738-835B-C09B78FEDBC4}" destId="{E430B652-BD8D-497F-B146-7366D480A6CD}" srcOrd="7" destOrd="0" presId="urn:microsoft.com/office/officeart/2005/8/layout/orgChart1"/>
    <dgm:cxn modelId="{52B28B7E-58EB-4284-B196-ACF64FD16C06}" type="presParOf" srcId="{E430B652-BD8D-497F-B146-7366D480A6CD}" destId="{1CB2189A-4E5A-4694-A2A3-50AE195A29F8}" srcOrd="0" destOrd="0" presId="urn:microsoft.com/office/officeart/2005/8/layout/orgChart1"/>
    <dgm:cxn modelId="{6277AABB-BB1F-40E5-8794-780209102BA3}" type="presParOf" srcId="{1CB2189A-4E5A-4694-A2A3-50AE195A29F8}" destId="{F9A3F729-05BC-40C5-A323-D538E201B155}" srcOrd="0" destOrd="0" presId="urn:microsoft.com/office/officeart/2005/8/layout/orgChart1"/>
    <dgm:cxn modelId="{2A411951-C4E3-4039-9E33-61E564C4161F}" type="presParOf" srcId="{1CB2189A-4E5A-4694-A2A3-50AE195A29F8}" destId="{D3C11CED-5BA8-4CE7-B44D-1FD3C4BA4694}" srcOrd="1" destOrd="0" presId="urn:microsoft.com/office/officeart/2005/8/layout/orgChart1"/>
    <dgm:cxn modelId="{97366328-A120-4081-84A5-9AA6E89F7EE6}" type="presParOf" srcId="{E430B652-BD8D-497F-B146-7366D480A6CD}" destId="{9B680CCA-F9E1-46F3-9AA0-64B976641CBE}" srcOrd="1" destOrd="0" presId="urn:microsoft.com/office/officeart/2005/8/layout/orgChart1"/>
    <dgm:cxn modelId="{27F58C4B-A034-4DAC-A260-DACEBAE095EE}" type="presParOf" srcId="{9B680CCA-F9E1-46F3-9AA0-64B976641CBE}" destId="{B8330D48-E028-46A0-ACE5-17D05E88F215}" srcOrd="0" destOrd="0" presId="urn:microsoft.com/office/officeart/2005/8/layout/orgChart1"/>
    <dgm:cxn modelId="{535FA76E-F4F4-4119-8AA4-F9631FCEF5B9}" type="presParOf" srcId="{9B680CCA-F9E1-46F3-9AA0-64B976641CBE}" destId="{2A7517A7-A3CC-472F-8F2E-EFE0E0C4C082}" srcOrd="1" destOrd="0" presId="urn:microsoft.com/office/officeart/2005/8/layout/orgChart1"/>
    <dgm:cxn modelId="{D210309D-5F5B-421F-B234-4470454377B9}" type="presParOf" srcId="{2A7517A7-A3CC-472F-8F2E-EFE0E0C4C082}" destId="{9945E635-020C-4FCD-AA59-BFABE622C747}" srcOrd="0" destOrd="0" presId="urn:microsoft.com/office/officeart/2005/8/layout/orgChart1"/>
    <dgm:cxn modelId="{DA4F95E8-DE0C-4346-8907-A1F5E6FE0118}" type="presParOf" srcId="{9945E635-020C-4FCD-AA59-BFABE622C747}" destId="{1C47FE4B-F3F1-47AF-92E9-397E2A37DAF7}" srcOrd="0" destOrd="0" presId="urn:microsoft.com/office/officeart/2005/8/layout/orgChart1"/>
    <dgm:cxn modelId="{374BC3C7-F0BA-4D12-B392-D72AB00A0DB6}" type="presParOf" srcId="{9945E635-020C-4FCD-AA59-BFABE622C747}" destId="{3DC3F055-1E6F-4C95-AA65-967BF15C900D}" srcOrd="1" destOrd="0" presId="urn:microsoft.com/office/officeart/2005/8/layout/orgChart1"/>
    <dgm:cxn modelId="{901B8006-894D-4F27-A098-73147DB9DB3F}" type="presParOf" srcId="{2A7517A7-A3CC-472F-8F2E-EFE0E0C4C082}" destId="{07362FE6-93D0-4762-9EC5-856332891CE0}" srcOrd="1" destOrd="0" presId="urn:microsoft.com/office/officeart/2005/8/layout/orgChart1"/>
    <dgm:cxn modelId="{0BD62D27-0F8F-4102-8F5A-753BAD1E3FFB}" type="presParOf" srcId="{07362FE6-93D0-4762-9EC5-856332891CE0}" destId="{9066633C-3230-41B7-9571-F9293443B72B}" srcOrd="0" destOrd="0" presId="urn:microsoft.com/office/officeart/2005/8/layout/orgChart1"/>
    <dgm:cxn modelId="{C0F045DC-915C-4AB6-9FA2-713E3448F2E2}" type="presParOf" srcId="{07362FE6-93D0-4762-9EC5-856332891CE0}" destId="{98CF524A-B61E-4F1C-BF88-98908F3E6542}" srcOrd="1" destOrd="0" presId="urn:microsoft.com/office/officeart/2005/8/layout/orgChart1"/>
    <dgm:cxn modelId="{4F09D66B-54DE-48A7-890F-4B3F814B10BF}" type="presParOf" srcId="{98CF524A-B61E-4F1C-BF88-98908F3E6542}" destId="{D6B25695-547E-47FF-9D78-83F5314C8E5B}" srcOrd="0" destOrd="0" presId="urn:microsoft.com/office/officeart/2005/8/layout/orgChart1"/>
    <dgm:cxn modelId="{2EEECB9C-0908-41AA-A874-3429D22760C4}" type="presParOf" srcId="{D6B25695-547E-47FF-9D78-83F5314C8E5B}" destId="{05E195E1-1E17-4860-832D-BDE1399ED1E6}" srcOrd="0" destOrd="0" presId="urn:microsoft.com/office/officeart/2005/8/layout/orgChart1"/>
    <dgm:cxn modelId="{3716F19D-3B44-4167-8850-FF494A33EA5D}" type="presParOf" srcId="{D6B25695-547E-47FF-9D78-83F5314C8E5B}" destId="{9D5A6E18-67D3-4CD4-9EA0-0A6EDC9C83E1}" srcOrd="1" destOrd="0" presId="urn:microsoft.com/office/officeart/2005/8/layout/orgChart1"/>
    <dgm:cxn modelId="{AC8050EA-A6D7-4963-B768-AAFB9493C4CB}" type="presParOf" srcId="{98CF524A-B61E-4F1C-BF88-98908F3E6542}" destId="{98ADA071-3950-4E0E-A6CD-C675B26B7EF8}" srcOrd="1" destOrd="0" presId="urn:microsoft.com/office/officeart/2005/8/layout/orgChart1"/>
    <dgm:cxn modelId="{26ECA4F2-4691-414A-814E-BD87A7B78E3A}" type="presParOf" srcId="{98ADA071-3950-4E0E-A6CD-C675B26B7EF8}" destId="{E61C8385-6D17-4D64-98E3-F9923C081222}" srcOrd="0" destOrd="0" presId="urn:microsoft.com/office/officeart/2005/8/layout/orgChart1"/>
    <dgm:cxn modelId="{B278CB56-47EB-4BB1-87D3-C151E7990CE6}" type="presParOf" srcId="{98ADA071-3950-4E0E-A6CD-C675B26B7EF8}" destId="{9D81FBAC-1A82-47F7-BE5F-00A51C80577B}" srcOrd="1" destOrd="0" presId="urn:microsoft.com/office/officeart/2005/8/layout/orgChart1"/>
    <dgm:cxn modelId="{7C8D7236-D7A5-4943-949E-09C8A7A65682}" type="presParOf" srcId="{9D81FBAC-1A82-47F7-BE5F-00A51C80577B}" destId="{A406D90C-2E4D-4A4C-81F6-0A31C2228966}" srcOrd="0" destOrd="0" presId="urn:microsoft.com/office/officeart/2005/8/layout/orgChart1"/>
    <dgm:cxn modelId="{C56ECE3A-141F-4785-B887-AED28637641F}" type="presParOf" srcId="{A406D90C-2E4D-4A4C-81F6-0A31C2228966}" destId="{0E2AC8A5-135A-4468-9BBD-00CA540D6F09}" srcOrd="0" destOrd="0" presId="urn:microsoft.com/office/officeart/2005/8/layout/orgChart1"/>
    <dgm:cxn modelId="{EAD1FFCA-4390-40B2-809F-AB5DBBF187FE}" type="presParOf" srcId="{A406D90C-2E4D-4A4C-81F6-0A31C2228966}" destId="{3C61B42E-1E07-4433-ABAC-B313651C4BD5}" srcOrd="1" destOrd="0" presId="urn:microsoft.com/office/officeart/2005/8/layout/orgChart1"/>
    <dgm:cxn modelId="{C2319AD9-D665-4E87-8B4D-CA8C5D9C5301}" type="presParOf" srcId="{9D81FBAC-1A82-47F7-BE5F-00A51C80577B}" destId="{62A3676F-B6B3-466A-A743-3E0C1EAC0143}" srcOrd="1" destOrd="0" presId="urn:microsoft.com/office/officeart/2005/8/layout/orgChart1"/>
    <dgm:cxn modelId="{DA284232-11F3-4321-82C9-F984D8F6940A}" type="presParOf" srcId="{9D81FBAC-1A82-47F7-BE5F-00A51C80577B}" destId="{5D3E8C2F-3A51-4ED9-9AE9-F7C3E43CF9D7}" srcOrd="2" destOrd="0" presId="urn:microsoft.com/office/officeart/2005/8/layout/orgChart1"/>
    <dgm:cxn modelId="{C967A44A-472A-4ACB-9415-3418B6B1D425}" type="presParOf" srcId="{98CF524A-B61E-4F1C-BF88-98908F3E6542}" destId="{C8A865BE-66E9-471D-93AD-F554ECC5F7DC}" srcOrd="2" destOrd="0" presId="urn:microsoft.com/office/officeart/2005/8/layout/orgChart1"/>
    <dgm:cxn modelId="{9DF4C900-9059-4445-9A37-B505A90C3676}" type="presParOf" srcId="{07362FE6-93D0-4762-9EC5-856332891CE0}" destId="{951E03DB-AC60-4997-B2EB-1DBE0945C76F}" srcOrd="2" destOrd="0" presId="urn:microsoft.com/office/officeart/2005/8/layout/orgChart1"/>
    <dgm:cxn modelId="{56281E30-9A21-4172-8542-73EFA46700C0}" type="presParOf" srcId="{07362FE6-93D0-4762-9EC5-856332891CE0}" destId="{1E9DD4C0-F660-45BE-B137-FA69AB1A300E}" srcOrd="3" destOrd="0" presId="urn:microsoft.com/office/officeart/2005/8/layout/orgChart1"/>
    <dgm:cxn modelId="{C4C39943-C220-452C-AB60-6C92866D5B06}" type="presParOf" srcId="{1E9DD4C0-F660-45BE-B137-FA69AB1A300E}" destId="{4AB3210A-53BB-4A5B-ABBA-A8106C13955B}" srcOrd="0" destOrd="0" presId="urn:microsoft.com/office/officeart/2005/8/layout/orgChart1"/>
    <dgm:cxn modelId="{A17CB973-9810-4501-BD02-C087C53894AB}" type="presParOf" srcId="{4AB3210A-53BB-4A5B-ABBA-A8106C13955B}" destId="{4CFFC192-C27F-4AC6-9DCF-089B1159FD85}" srcOrd="0" destOrd="0" presId="urn:microsoft.com/office/officeart/2005/8/layout/orgChart1"/>
    <dgm:cxn modelId="{ED444F51-CF4D-4A59-A3D5-FB5D951CB028}" type="presParOf" srcId="{4AB3210A-53BB-4A5B-ABBA-A8106C13955B}" destId="{1841A0E0-FB21-4C99-BEC7-78DE0C9D246A}" srcOrd="1" destOrd="0" presId="urn:microsoft.com/office/officeart/2005/8/layout/orgChart1"/>
    <dgm:cxn modelId="{CA155593-131D-47AD-B469-4543A055F3ED}" type="presParOf" srcId="{1E9DD4C0-F660-45BE-B137-FA69AB1A300E}" destId="{14CEDD1D-0315-4786-8C7C-A8068EF7404F}" srcOrd="1" destOrd="0" presId="urn:microsoft.com/office/officeart/2005/8/layout/orgChart1"/>
    <dgm:cxn modelId="{4127E31A-6603-4115-A26F-A84119E9033C}" type="presParOf" srcId="{14CEDD1D-0315-4786-8C7C-A8068EF7404F}" destId="{98B4447E-66DF-40CE-8BEE-DD663A53A9ED}" srcOrd="0" destOrd="0" presId="urn:microsoft.com/office/officeart/2005/8/layout/orgChart1"/>
    <dgm:cxn modelId="{4E5BC85E-346B-45E9-B65A-5DE7A5AC5EC9}" type="presParOf" srcId="{14CEDD1D-0315-4786-8C7C-A8068EF7404F}" destId="{C280513F-7772-47A4-81D1-A2DBC41A426F}" srcOrd="1" destOrd="0" presId="urn:microsoft.com/office/officeart/2005/8/layout/orgChart1"/>
    <dgm:cxn modelId="{FB431C7D-D98C-441F-9461-74D8144FF072}" type="presParOf" srcId="{C280513F-7772-47A4-81D1-A2DBC41A426F}" destId="{0746C1E0-9B4F-4160-B019-D1E9CD8B53E9}" srcOrd="0" destOrd="0" presId="urn:microsoft.com/office/officeart/2005/8/layout/orgChart1"/>
    <dgm:cxn modelId="{0902D261-B666-4FF8-B41A-AA2ABEB6547F}" type="presParOf" srcId="{0746C1E0-9B4F-4160-B019-D1E9CD8B53E9}" destId="{7D61E56E-4E12-4D22-A90B-BC1AC8CBF353}" srcOrd="0" destOrd="0" presId="urn:microsoft.com/office/officeart/2005/8/layout/orgChart1"/>
    <dgm:cxn modelId="{60AB3A88-DAF2-4482-B5AD-6528E0645C48}" type="presParOf" srcId="{0746C1E0-9B4F-4160-B019-D1E9CD8B53E9}" destId="{15A05FD0-E7D8-4177-A9F6-98697C51D1C4}" srcOrd="1" destOrd="0" presId="urn:microsoft.com/office/officeart/2005/8/layout/orgChart1"/>
    <dgm:cxn modelId="{8D439226-3A5C-448D-AFAA-D79BA5D91DA9}" type="presParOf" srcId="{C280513F-7772-47A4-81D1-A2DBC41A426F}" destId="{DD9362C1-884A-4DB0-85AB-FC24D2E60485}" srcOrd="1" destOrd="0" presId="urn:microsoft.com/office/officeart/2005/8/layout/orgChart1"/>
    <dgm:cxn modelId="{57180C89-8123-44C0-8353-74F0DB3795CB}" type="presParOf" srcId="{C280513F-7772-47A4-81D1-A2DBC41A426F}" destId="{12BF3ABB-A296-4920-9FCB-D66D449656BE}" srcOrd="2" destOrd="0" presId="urn:microsoft.com/office/officeart/2005/8/layout/orgChart1"/>
    <dgm:cxn modelId="{ECE73975-7B59-4825-8C12-5326EB7A9D91}" type="presParOf" srcId="{1E9DD4C0-F660-45BE-B137-FA69AB1A300E}" destId="{2BEBBF48-E6CB-4F13-A7C5-BF81795C6D12}" srcOrd="2" destOrd="0" presId="urn:microsoft.com/office/officeart/2005/8/layout/orgChart1"/>
    <dgm:cxn modelId="{1E3CB35C-C3E1-4AF4-92CC-AADB6A203D1A}" type="presParOf" srcId="{07362FE6-93D0-4762-9EC5-856332891CE0}" destId="{F51E1DB5-12FE-40CB-B96C-99AB436C00C9}" srcOrd="4" destOrd="0" presId="urn:microsoft.com/office/officeart/2005/8/layout/orgChart1"/>
    <dgm:cxn modelId="{4356A6CD-5394-42F4-A8C3-C65C1404CDC3}" type="presParOf" srcId="{07362FE6-93D0-4762-9EC5-856332891CE0}" destId="{15D46757-DE45-42E3-A5E5-FC9636F67AE2}" srcOrd="5" destOrd="0" presId="urn:microsoft.com/office/officeart/2005/8/layout/orgChart1"/>
    <dgm:cxn modelId="{982C92CF-34DC-4A25-B100-B6FBF01A97A0}" type="presParOf" srcId="{15D46757-DE45-42E3-A5E5-FC9636F67AE2}" destId="{4DB3AEAB-67E7-40D5-838B-70CD62E7D630}" srcOrd="0" destOrd="0" presId="urn:microsoft.com/office/officeart/2005/8/layout/orgChart1"/>
    <dgm:cxn modelId="{36C69F94-0BA8-4923-81F0-606392B1B03A}" type="presParOf" srcId="{4DB3AEAB-67E7-40D5-838B-70CD62E7D630}" destId="{3D21E2DD-67C8-461F-AA9C-E875B1638ABC}" srcOrd="0" destOrd="0" presId="urn:microsoft.com/office/officeart/2005/8/layout/orgChart1"/>
    <dgm:cxn modelId="{B819FD0D-36FB-4949-A108-4B1BE3EE1500}" type="presParOf" srcId="{4DB3AEAB-67E7-40D5-838B-70CD62E7D630}" destId="{FF0A12AB-C684-4D08-BE73-B649D2FBF267}" srcOrd="1" destOrd="0" presId="urn:microsoft.com/office/officeart/2005/8/layout/orgChart1"/>
    <dgm:cxn modelId="{8B0BE48F-22FB-48AF-B3F0-F9672FC2796D}" type="presParOf" srcId="{15D46757-DE45-42E3-A5E5-FC9636F67AE2}" destId="{6FCF8CDC-F541-4FE8-B9EE-F0F58453FE3C}" srcOrd="1" destOrd="0" presId="urn:microsoft.com/office/officeart/2005/8/layout/orgChart1"/>
    <dgm:cxn modelId="{241E7E59-3516-4C9D-956B-B5F67D564706}" type="presParOf" srcId="{6FCF8CDC-F541-4FE8-B9EE-F0F58453FE3C}" destId="{3E003B78-2441-44F3-B306-ED55DA446AD0}" srcOrd="0" destOrd="0" presId="urn:microsoft.com/office/officeart/2005/8/layout/orgChart1"/>
    <dgm:cxn modelId="{1E87424B-7BF1-4937-9498-AF8C8D884F94}" type="presParOf" srcId="{6FCF8CDC-F541-4FE8-B9EE-F0F58453FE3C}" destId="{981FE0A3-106E-4553-99AC-5FF4C91D5976}" srcOrd="1" destOrd="0" presId="urn:microsoft.com/office/officeart/2005/8/layout/orgChart1"/>
    <dgm:cxn modelId="{BB593C93-CA08-41B5-A11C-9D645541E334}" type="presParOf" srcId="{981FE0A3-106E-4553-99AC-5FF4C91D5976}" destId="{D499292B-488E-4488-B504-62DA388F5A1C}" srcOrd="0" destOrd="0" presId="urn:microsoft.com/office/officeart/2005/8/layout/orgChart1"/>
    <dgm:cxn modelId="{F955C309-058B-4C43-8E26-4FEB25FB4CB4}" type="presParOf" srcId="{D499292B-488E-4488-B504-62DA388F5A1C}" destId="{CA579C65-8138-4F67-ADBE-2EE3B20DB594}" srcOrd="0" destOrd="0" presId="urn:microsoft.com/office/officeart/2005/8/layout/orgChart1"/>
    <dgm:cxn modelId="{14D3175D-67FD-4D1E-9DFF-4C7029A12F34}" type="presParOf" srcId="{D499292B-488E-4488-B504-62DA388F5A1C}" destId="{9D8269A6-3FC5-4453-AA47-F51A87241A3F}" srcOrd="1" destOrd="0" presId="urn:microsoft.com/office/officeart/2005/8/layout/orgChart1"/>
    <dgm:cxn modelId="{14817B1B-5DB9-449E-8153-460D20C1BFCD}" type="presParOf" srcId="{981FE0A3-106E-4553-99AC-5FF4C91D5976}" destId="{F88B0DA2-ECE5-4BB8-9049-7E1209935E82}" srcOrd="1" destOrd="0" presId="urn:microsoft.com/office/officeart/2005/8/layout/orgChart1"/>
    <dgm:cxn modelId="{F0F34BAD-B42E-4DC2-BC16-E20FBC619375}" type="presParOf" srcId="{981FE0A3-106E-4553-99AC-5FF4C91D5976}" destId="{DC7C7644-AD1C-4345-8253-F244C5750A3B}" srcOrd="2" destOrd="0" presId="urn:microsoft.com/office/officeart/2005/8/layout/orgChart1"/>
    <dgm:cxn modelId="{9A2B6F23-ABF7-4CD6-B596-F2089981EDC4}" type="presParOf" srcId="{15D46757-DE45-42E3-A5E5-FC9636F67AE2}" destId="{AE74FB7D-DCB6-4F48-9782-B7DC8B754895}" srcOrd="2" destOrd="0" presId="urn:microsoft.com/office/officeart/2005/8/layout/orgChart1"/>
    <dgm:cxn modelId="{64BFDA4A-D338-403A-86C6-1B6CA870780D}" type="presParOf" srcId="{2A7517A7-A3CC-472F-8F2E-EFE0E0C4C082}" destId="{0D2F3E58-0482-4070-A845-5EE1B25DBF38}" srcOrd="2" destOrd="0" presId="urn:microsoft.com/office/officeart/2005/8/layout/orgChart1"/>
    <dgm:cxn modelId="{0F3A2830-6B46-4AD4-B165-FFCE842651E8}" type="presParOf" srcId="{9B680CCA-F9E1-46F3-9AA0-64B976641CBE}" destId="{F868C047-8F76-4D9D-8796-DAA9BE2DBF95}" srcOrd="2" destOrd="0" presId="urn:microsoft.com/office/officeart/2005/8/layout/orgChart1"/>
    <dgm:cxn modelId="{ECEF1AA7-ABF6-4ACA-A73F-FF343302830A}" type="presParOf" srcId="{9B680CCA-F9E1-46F3-9AA0-64B976641CBE}" destId="{6A51C4A3-CF5B-437A-BF4B-A81C5A5EFD45}" srcOrd="3" destOrd="0" presId="urn:microsoft.com/office/officeart/2005/8/layout/orgChart1"/>
    <dgm:cxn modelId="{BF78A5B5-ED7D-47D9-8842-984A94873768}" type="presParOf" srcId="{6A51C4A3-CF5B-437A-BF4B-A81C5A5EFD45}" destId="{D5D2F5D0-5DA7-458E-BF7E-2474A31E3F3B}" srcOrd="0" destOrd="0" presId="urn:microsoft.com/office/officeart/2005/8/layout/orgChart1"/>
    <dgm:cxn modelId="{DE3B8025-2886-4FEC-A247-D80ECE05A543}" type="presParOf" srcId="{D5D2F5D0-5DA7-458E-BF7E-2474A31E3F3B}" destId="{6D624C46-739F-4252-ABB1-5AB63B7F8460}" srcOrd="0" destOrd="0" presId="urn:microsoft.com/office/officeart/2005/8/layout/orgChart1"/>
    <dgm:cxn modelId="{3B36973D-E48B-4700-A17C-5476D9F324D1}" type="presParOf" srcId="{D5D2F5D0-5DA7-458E-BF7E-2474A31E3F3B}" destId="{436CA8EF-8748-4770-A67F-626018FDFEA9}" srcOrd="1" destOrd="0" presId="urn:microsoft.com/office/officeart/2005/8/layout/orgChart1"/>
    <dgm:cxn modelId="{638E124F-3DC5-425D-8224-DA5859700E62}" type="presParOf" srcId="{6A51C4A3-CF5B-437A-BF4B-A81C5A5EFD45}" destId="{02C1CDAD-D25E-4283-B2FA-2250FA33A5E4}" srcOrd="1" destOrd="0" presId="urn:microsoft.com/office/officeart/2005/8/layout/orgChart1"/>
    <dgm:cxn modelId="{F879C504-59DF-48D9-9B31-A718321D7D3E}" type="presParOf" srcId="{02C1CDAD-D25E-4283-B2FA-2250FA33A5E4}" destId="{37C397EC-F5AF-4C9F-B21C-C50027989695}" srcOrd="0" destOrd="0" presId="urn:microsoft.com/office/officeart/2005/8/layout/orgChart1"/>
    <dgm:cxn modelId="{85D23EA2-1690-4009-98E6-E7109F893F59}" type="presParOf" srcId="{02C1CDAD-D25E-4283-B2FA-2250FA33A5E4}" destId="{8F0160ED-AFEC-449D-80EF-D88106E0AEAE}" srcOrd="1" destOrd="0" presId="urn:microsoft.com/office/officeart/2005/8/layout/orgChart1"/>
    <dgm:cxn modelId="{11BF77CE-EACF-4C49-87F8-FC16162B0813}" type="presParOf" srcId="{8F0160ED-AFEC-449D-80EF-D88106E0AEAE}" destId="{61F36408-B64F-45BD-A56F-59EAF17D692D}" srcOrd="0" destOrd="0" presId="urn:microsoft.com/office/officeart/2005/8/layout/orgChart1"/>
    <dgm:cxn modelId="{CBA71A78-2A00-4E6D-88EC-1CB326106BBF}" type="presParOf" srcId="{61F36408-B64F-45BD-A56F-59EAF17D692D}" destId="{004D435E-BDF6-458A-8955-5692F5E8FEA4}" srcOrd="0" destOrd="0" presId="urn:microsoft.com/office/officeart/2005/8/layout/orgChart1"/>
    <dgm:cxn modelId="{58A0A860-87D7-4225-A84A-A9B996BD5ADC}" type="presParOf" srcId="{61F36408-B64F-45BD-A56F-59EAF17D692D}" destId="{9323D015-588C-4079-B39B-E69636AC0BCB}" srcOrd="1" destOrd="0" presId="urn:microsoft.com/office/officeart/2005/8/layout/orgChart1"/>
    <dgm:cxn modelId="{4DD97FAD-E2E3-48E6-84AB-EFAAF3DE0A5C}" type="presParOf" srcId="{8F0160ED-AFEC-449D-80EF-D88106E0AEAE}" destId="{90F7A888-8AFD-4848-9C11-ACBAB6500ABE}" srcOrd="1" destOrd="0" presId="urn:microsoft.com/office/officeart/2005/8/layout/orgChart1"/>
    <dgm:cxn modelId="{6B1698C2-74D3-403B-9895-B4702073AEA0}" type="presParOf" srcId="{90F7A888-8AFD-4848-9C11-ACBAB6500ABE}" destId="{43FD86A9-57FC-4453-B9C8-E544369107E0}" srcOrd="0" destOrd="0" presId="urn:microsoft.com/office/officeart/2005/8/layout/orgChart1"/>
    <dgm:cxn modelId="{62966018-42EE-4D0A-9FB5-6EE6FC5E26CF}" type="presParOf" srcId="{90F7A888-8AFD-4848-9C11-ACBAB6500ABE}" destId="{BA0DB56E-97C8-4212-AA82-7F64E4E06DD1}" srcOrd="1" destOrd="0" presId="urn:microsoft.com/office/officeart/2005/8/layout/orgChart1"/>
    <dgm:cxn modelId="{2472657F-7C8F-4CA4-981A-F84947D7F2C8}" type="presParOf" srcId="{BA0DB56E-97C8-4212-AA82-7F64E4E06DD1}" destId="{3BD101E8-3BB4-4878-B490-E6CCA738D015}" srcOrd="0" destOrd="0" presId="urn:microsoft.com/office/officeart/2005/8/layout/orgChart1"/>
    <dgm:cxn modelId="{92C5A1ED-0823-4D43-8971-C0C874CA9642}" type="presParOf" srcId="{3BD101E8-3BB4-4878-B490-E6CCA738D015}" destId="{73BB3087-FFBC-4D38-AF9C-5EC88793B747}" srcOrd="0" destOrd="0" presId="urn:microsoft.com/office/officeart/2005/8/layout/orgChart1"/>
    <dgm:cxn modelId="{A27B70E3-1C81-497E-93CB-BBF18B1971B4}" type="presParOf" srcId="{3BD101E8-3BB4-4878-B490-E6CCA738D015}" destId="{D0D6E984-69FC-44D2-8927-C7F36682816D}" srcOrd="1" destOrd="0" presId="urn:microsoft.com/office/officeart/2005/8/layout/orgChart1"/>
    <dgm:cxn modelId="{BF547522-5317-48EE-951B-4DFB1B9F1204}" type="presParOf" srcId="{BA0DB56E-97C8-4212-AA82-7F64E4E06DD1}" destId="{97B31B93-6EF9-4499-9178-D977691388F9}" srcOrd="1" destOrd="0" presId="urn:microsoft.com/office/officeart/2005/8/layout/orgChart1"/>
    <dgm:cxn modelId="{98A64A06-EBEE-4BCA-9F4D-A18AF47E3794}" type="presParOf" srcId="{BA0DB56E-97C8-4212-AA82-7F64E4E06DD1}" destId="{47C1D49E-FEAB-4D11-83D7-B5B20F4848EA}" srcOrd="2" destOrd="0" presId="urn:microsoft.com/office/officeart/2005/8/layout/orgChart1"/>
    <dgm:cxn modelId="{D3606B33-F077-4687-9009-B7A8B69F5348}" type="presParOf" srcId="{8F0160ED-AFEC-449D-80EF-D88106E0AEAE}" destId="{2CCBBFA0-77F9-475A-A095-A59D0B2A7E50}" srcOrd="2" destOrd="0" presId="urn:microsoft.com/office/officeart/2005/8/layout/orgChart1"/>
    <dgm:cxn modelId="{3E7B80FB-7E2C-46E8-A29B-C82B860272E1}" type="presParOf" srcId="{02C1CDAD-D25E-4283-B2FA-2250FA33A5E4}" destId="{A86380A7-BDD3-421D-B34C-DD0CDDE9F503}" srcOrd="2" destOrd="0" presId="urn:microsoft.com/office/officeart/2005/8/layout/orgChart1"/>
    <dgm:cxn modelId="{D5DF6EB2-ABF9-4125-A0D2-A919880EB9AD}" type="presParOf" srcId="{02C1CDAD-D25E-4283-B2FA-2250FA33A5E4}" destId="{D5D8A3CF-351D-43FE-AB1E-88479767C51A}" srcOrd="3" destOrd="0" presId="urn:microsoft.com/office/officeart/2005/8/layout/orgChart1"/>
    <dgm:cxn modelId="{45E7A14D-5138-4D54-A9EC-1CDD0CEB99BC}" type="presParOf" srcId="{D5D8A3CF-351D-43FE-AB1E-88479767C51A}" destId="{6C5D2FF7-5B26-49A9-AC68-45B5B5721959}" srcOrd="0" destOrd="0" presId="urn:microsoft.com/office/officeart/2005/8/layout/orgChart1"/>
    <dgm:cxn modelId="{34890C90-82F3-475A-B74B-72B6EAD8A679}" type="presParOf" srcId="{6C5D2FF7-5B26-49A9-AC68-45B5B5721959}" destId="{B1939C3B-A1D3-496B-A7F5-0A889897E0C5}" srcOrd="0" destOrd="0" presId="urn:microsoft.com/office/officeart/2005/8/layout/orgChart1"/>
    <dgm:cxn modelId="{0ED5F1FF-D0E6-4DBB-A3AA-3E386C353811}" type="presParOf" srcId="{6C5D2FF7-5B26-49A9-AC68-45B5B5721959}" destId="{3FEFB112-E0F9-448E-A6B5-678CBA87FD9F}" srcOrd="1" destOrd="0" presId="urn:microsoft.com/office/officeart/2005/8/layout/orgChart1"/>
    <dgm:cxn modelId="{E6F32055-14F6-4697-B7A1-9EF7F34ED302}" type="presParOf" srcId="{D5D8A3CF-351D-43FE-AB1E-88479767C51A}" destId="{920DF183-AD7F-4133-8C43-DD5AAD6A3D23}" srcOrd="1" destOrd="0" presId="urn:microsoft.com/office/officeart/2005/8/layout/orgChart1"/>
    <dgm:cxn modelId="{83731CC6-454E-4C98-AB1D-63240966ABD8}" type="presParOf" srcId="{920DF183-AD7F-4133-8C43-DD5AAD6A3D23}" destId="{220BFF72-718F-434B-AE37-7D469C065D7B}" srcOrd="0" destOrd="0" presId="urn:microsoft.com/office/officeart/2005/8/layout/orgChart1"/>
    <dgm:cxn modelId="{850F3876-B4B2-4086-AC6E-B7637C0202B9}" type="presParOf" srcId="{920DF183-AD7F-4133-8C43-DD5AAD6A3D23}" destId="{C14A4C1F-D730-4CEC-B549-655DBD1C4C05}" srcOrd="1" destOrd="0" presId="urn:microsoft.com/office/officeart/2005/8/layout/orgChart1"/>
    <dgm:cxn modelId="{39D60124-EF74-4D0E-B1A7-9310EB6CB573}" type="presParOf" srcId="{C14A4C1F-D730-4CEC-B549-655DBD1C4C05}" destId="{B6737737-182A-4FFA-A435-9F626675AEDA}" srcOrd="0" destOrd="0" presId="urn:microsoft.com/office/officeart/2005/8/layout/orgChart1"/>
    <dgm:cxn modelId="{67322B9B-5E42-4D3D-954F-E4121FAF062A}" type="presParOf" srcId="{B6737737-182A-4FFA-A435-9F626675AEDA}" destId="{3D01A62F-07F4-4D31-98F2-C4BB06E058A4}" srcOrd="0" destOrd="0" presId="urn:microsoft.com/office/officeart/2005/8/layout/orgChart1"/>
    <dgm:cxn modelId="{C5AE822A-780C-4B78-AFDE-BE8F99E7AAA3}" type="presParOf" srcId="{B6737737-182A-4FFA-A435-9F626675AEDA}" destId="{2EEF453B-38F9-4D1B-B38A-8BF6692A9F7D}" srcOrd="1" destOrd="0" presId="urn:microsoft.com/office/officeart/2005/8/layout/orgChart1"/>
    <dgm:cxn modelId="{FB5D759C-DB8F-4229-8E63-5722323B119D}" type="presParOf" srcId="{C14A4C1F-D730-4CEC-B549-655DBD1C4C05}" destId="{9A408EBD-22E6-47EE-BE73-1933A094C9D1}" srcOrd="1" destOrd="0" presId="urn:microsoft.com/office/officeart/2005/8/layout/orgChart1"/>
    <dgm:cxn modelId="{A9203F03-AE82-465A-A3BC-2A07EDE9C644}" type="presParOf" srcId="{C14A4C1F-D730-4CEC-B549-655DBD1C4C05}" destId="{F6708866-F513-4005-9504-8A743049AA20}" srcOrd="2" destOrd="0" presId="urn:microsoft.com/office/officeart/2005/8/layout/orgChart1"/>
    <dgm:cxn modelId="{97641675-FA5C-41C4-B374-5262F7381568}" type="presParOf" srcId="{D5D8A3CF-351D-43FE-AB1E-88479767C51A}" destId="{C6C10340-30CE-4778-9D7D-1A93241BAA7F}" srcOrd="2" destOrd="0" presId="urn:microsoft.com/office/officeart/2005/8/layout/orgChart1"/>
    <dgm:cxn modelId="{BC662F92-5857-41D2-BC69-2D39129F90CE}" type="presParOf" srcId="{6A51C4A3-CF5B-437A-BF4B-A81C5A5EFD45}" destId="{2F4B591B-751C-4BA2-B96C-2F5B32A3B6C9}" srcOrd="2" destOrd="0" presId="urn:microsoft.com/office/officeart/2005/8/layout/orgChart1"/>
    <dgm:cxn modelId="{0F431626-00C7-44D0-A802-2A735E5CBD31}" type="presParOf" srcId="{9B680CCA-F9E1-46F3-9AA0-64B976641CBE}" destId="{AC99BE6D-14FB-4C71-9ADA-BF63ECF76EBF}" srcOrd="4" destOrd="0" presId="urn:microsoft.com/office/officeart/2005/8/layout/orgChart1"/>
    <dgm:cxn modelId="{F912AFE2-52B1-43F7-9984-EA203D954DAC}" type="presParOf" srcId="{9B680CCA-F9E1-46F3-9AA0-64B976641CBE}" destId="{F1F9C7CE-7668-4D66-9E62-75301FE97B73}" srcOrd="5" destOrd="0" presId="urn:microsoft.com/office/officeart/2005/8/layout/orgChart1"/>
    <dgm:cxn modelId="{934E7235-F4C1-4D49-A952-96F6B99E46C3}" type="presParOf" srcId="{F1F9C7CE-7668-4D66-9E62-75301FE97B73}" destId="{62CF0B13-36EA-46DF-B0B9-998E3BBF0495}" srcOrd="0" destOrd="0" presId="urn:microsoft.com/office/officeart/2005/8/layout/orgChart1"/>
    <dgm:cxn modelId="{91D0F513-68DC-43B9-A5D8-09B3299DBC38}" type="presParOf" srcId="{62CF0B13-36EA-46DF-B0B9-998E3BBF0495}" destId="{5415A538-A2C3-4E22-A620-3BD2009CDE07}" srcOrd="0" destOrd="0" presId="urn:microsoft.com/office/officeart/2005/8/layout/orgChart1"/>
    <dgm:cxn modelId="{42A9900A-9984-437C-92D9-1078EB62E636}" type="presParOf" srcId="{62CF0B13-36EA-46DF-B0B9-998E3BBF0495}" destId="{E42D298E-3EF2-415B-806B-86D1CF951386}" srcOrd="1" destOrd="0" presId="urn:microsoft.com/office/officeart/2005/8/layout/orgChart1"/>
    <dgm:cxn modelId="{B4119AB1-4D9B-419B-B619-4A57AE89208A}" type="presParOf" srcId="{F1F9C7CE-7668-4D66-9E62-75301FE97B73}" destId="{4A638F24-B150-4D7B-8CBD-59A960CCBD32}" srcOrd="1" destOrd="0" presId="urn:microsoft.com/office/officeart/2005/8/layout/orgChart1"/>
    <dgm:cxn modelId="{89EEB92A-F5EC-4CCD-8E3A-DC04C65EF289}" type="presParOf" srcId="{4A638F24-B150-4D7B-8CBD-59A960CCBD32}" destId="{E304BB42-21C4-4D54-84B3-A14CF55A7FE6}" srcOrd="0" destOrd="0" presId="urn:microsoft.com/office/officeart/2005/8/layout/orgChart1"/>
    <dgm:cxn modelId="{259F8C75-8C65-4FBC-A826-FCD40B6C24ED}" type="presParOf" srcId="{4A638F24-B150-4D7B-8CBD-59A960CCBD32}" destId="{6C1824B6-AC4E-444F-A438-0F8730F31D52}" srcOrd="1" destOrd="0" presId="urn:microsoft.com/office/officeart/2005/8/layout/orgChart1"/>
    <dgm:cxn modelId="{83C0E5FB-21F8-41A3-B152-D906969B874E}" type="presParOf" srcId="{6C1824B6-AC4E-444F-A438-0F8730F31D52}" destId="{D908E5DE-282A-412D-AE4C-9553CBE8AFF1}" srcOrd="0" destOrd="0" presId="urn:microsoft.com/office/officeart/2005/8/layout/orgChart1"/>
    <dgm:cxn modelId="{D8EFC505-2F29-4862-89B1-20BA0425DD2E}" type="presParOf" srcId="{D908E5DE-282A-412D-AE4C-9553CBE8AFF1}" destId="{60E4BC7C-7972-488D-A9EA-62E6443A38A8}" srcOrd="0" destOrd="0" presId="urn:microsoft.com/office/officeart/2005/8/layout/orgChart1"/>
    <dgm:cxn modelId="{674D7FC3-327B-48B1-B101-1E895224C65A}" type="presParOf" srcId="{D908E5DE-282A-412D-AE4C-9553CBE8AFF1}" destId="{12F1D493-F9F5-483A-8BA6-777B0CA46014}" srcOrd="1" destOrd="0" presId="urn:microsoft.com/office/officeart/2005/8/layout/orgChart1"/>
    <dgm:cxn modelId="{97D1066F-B840-448B-A5DB-3E3F646F2E2E}" type="presParOf" srcId="{6C1824B6-AC4E-444F-A438-0F8730F31D52}" destId="{5BB24A34-DE04-46D9-9717-C94B3E124BEC}" srcOrd="1" destOrd="0" presId="urn:microsoft.com/office/officeart/2005/8/layout/orgChart1"/>
    <dgm:cxn modelId="{26031C7B-2EFE-4856-B913-FAA052363505}" type="presParOf" srcId="{6C1824B6-AC4E-444F-A438-0F8730F31D52}" destId="{BA4094F9-F56A-4427-BF87-586AC468FBB9}" srcOrd="2" destOrd="0" presId="urn:microsoft.com/office/officeart/2005/8/layout/orgChart1"/>
    <dgm:cxn modelId="{3C54DD80-4D16-41CB-A11F-B9BA13020567}" type="presParOf" srcId="{4A638F24-B150-4D7B-8CBD-59A960CCBD32}" destId="{84785596-7ECA-458D-9262-52CF02258A20}" srcOrd="2" destOrd="0" presId="urn:microsoft.com/office/officeart/2005/8/layout/orgChart1"/>
    <dgm:cxn modelId="{900B5AC4-C333-4B29-8AAA-FDE2E6841C23}" type="presParOf" srcId="{4A638F24-B150-4D7B-8CBD-59A960CCBD32}" destId="{3AADAAD2-F98E-4D4D-9135-75E0F54FCBBB}" srcOrd="3" destOrd="0" presId="urn:microsoft.com/office/officeart/2005/8/layout/orgChart1"/>
    <dgm:cxn modelId="{93C718C2-A013-4E4C-9A87-8E4494402832}" type="presParOf" srcId="{3AADAAD2-F98E-4D4D-9135-75E0F54FCBBB}" destId="{A495C785-5E5A-466A-8767-207711340C84}" srcOrd="0" destOrd="0" presId="urn:microsoft.com/office/officeart/2005/8/layout/orgChart1"/>
    <dgm:cxn modelId="{CD610DF2-1E76-40A3-B273-C1C1910ED966}" type="presParOf" srcId="{A495C785-5E5A-466A-8767-207711340C84}" destId="{BF8262EF-2C27-433C-9DCC-83539E0AAA04}" srcOrd="0" destOrd="0" presId="urn:microsoft.com/office/officeart/2005/8/layout/orgChart1"/>
    <dgm:cxn modelId="{063E52D1-6DE3-4ABB-B6CE-57588C67C7B9}" type="presParOf" srcId="{A495C785-5E5A-466A-8767-207711340C84}" destId="{23472329-D8F8-43CC-BAF5-0A4420422044}" srcOrd="1" destOrd="0" presId="urn:microsoft.com/office/officeart/2005/8/layout/orgChart1"/>
    <dgm:cxn modelId="{F6105696-E8E1-461D-953D-BE5EFAE35794}" type="presParOf" srcId="{3AADAAD2-F98E-4D4D-9135-75E0F54FCBBB}" destId="{5EBF8369-52BC-4AC0-94CB-BBD51784A8CD}" srcOrd="1" destOrd="0" presId="urn:microsoft.com/office/officeart/2005/8/layout/orgChart1"/>
    <dgm:cxn modelId="{5100D228-6186-4E76-8829-17C65FC13A70}" type="presParOf" srcId="{3AADAAD2-F98E-4D4D-9135-75E0F54FCBBB}" destId="{DA9F9A1E-7864-44DA-A010-04754604B2A4}" srcOrd="2" destOrd="0" presId="urn:microsoft.com/office/officeart/2005/8/layout/orgChart1"/>
    <dgm:cxn modelId="{42F3D283-8E0D-4997-ADAF-03D4C1C38447}" type="presParOf" srcId="{4A638F24-B150-4D7B-8CBD-59A960CCBD32}" destId="{71D1F88A-3A46-495B-90FA-DD171294855E}" srcOrd="4" destOrd="0" presId="urn:microsoft.com/office/officeart/2005/8/layout/orgChart1"/>
    <dgm:cxn modelId="{292CC2BE-EC0E-490F-9EA9-B2BC5A06BB7B}" type="presParOf" srcId="{4A638F24-B150-4D7B-8CBD-59A960CCBD32}" destId="{3A82045A-51C5-4A13-9603-325F2A8A4C01}" srcOrd="5" destOrd="0" presId="urn:microsoft.com/office/officeart/2005/8/layout/orgChart1"/>
    <dgm:cxn modelId="{8976D856-DAD1-42D8-B92A-E76A34DEAF15}" type="presParOf" srcId="{3A82045A-51C5-4A13-9603-325F2A8A4C01}" destId="{DF094C29-A85E-4DC0-8816-4D04FBDD5DA9}" srcOrd="0" destOrd="0" presId="urn:microsoft.com/office/officeart/2005/8/layout/orgChart1"/>
    <dgm:cxn modelId="{C8D64CA3-1540-4596-9CCD-AF2F000C99B5}" type="presParOf" srcId="{DF094C29-A85E-4DC0-8816-4D04FBDD5DA9}" destId="{C40024EB-565E-4041-AC1E-747B53CEFC2D}" srcOrd="0" destOrd="0" presId="urn:microsoft.com/office/officeart/2005/8/layout/orgChart1"/>
    <dgm:cxn modelId="{6EDE48B3-C892-4569-82EA-3B6704C4D9D1}" type="presParOf" srcId="{DF094C29-A85E-4DC0-8816-4D04FBDD5DA9}" destId="{6CDDED5E-C719-405E-AC86-EE2770C34EB4}" srcOrd="1" destOrd="0" presId="urn:microsoft.com/office/officeart/2005/8/layout/orgChart1"/>
    <dgm:cxn modelId="{EEBBE0F3-CF48-453C-8159-F625C4354222}" type="presParOf" srcId="{3A82045A-51C5-4A13-9603-325F2A8A4C01}" destId="{6E676FC8-11B6-4B9B-89AE-5A7FCEAAC4CD}" srcOrd="1" destOrd="0" presId="urn:microsoft.com/office/officeart/2005/8/layout/orgChart1"/>
    <dgm:cxn modelId="{41BAB206-6037-45AE-BB47-2E061AC494C5}" type="presParOf" srcId="{3A82045A-51C5-4A13-9603-325F2A8A4C01}" destId="{8F42315A-ACD2-4092-AC9F-ACAB92A86A50}" srcOrd="2" destOrd="0" presId="urn:microsoft.com/office/officeart/2005/8/layout/orgChart1"/>
    <dgm:cxn modelId="{9143D563-A667-493B-985F-F33659CFA8CD}" type="presParOf" srcId="{4A638F24-B150-4D7B-8CBD-59A960CCBD32}" destId="{B33B0E5A-0E84-4F7E-98D2-72905378D60D}" srcOrd="6" destOrd="0" presId="urn:microsoft.com/office/officeart/2005/8/layout/orgChart1"/>
    <dgm:cxn modelId="{70366490-25E3-49C6-B890-7F6D6CDA8267}" type="presParOf" srcId="{4A638F24-B150-4D7B-8CBD-59A960CCBD32}" destId="{D2C4F8BE-8AF8-4B2A-8395-6546CAA427B4}" srcOrd="7" destOrd="0" presId="urn:microsoft.com/office/officeart/2005/8/layout/orgChart1"/>
    <dgm:cxn modelId="{C515F222-CDC7-4EA9-A437-89D022BFC73A}" type="presParOf" srcId="{D2C4F8BE-8AF8-4B2A-8395-6546CAA427B4}" destId="{C1BA0F69-ACC1-4C28-831B-EC70923641B9}" srcOrd="0" destOrd="0" presId="urn:microsoft.com/office/officeart/2005/8/layout/orgChart1"/>
    <dgm:cxn modelId="{13DD6FEC-A058-4D25-981E-59E760CBCDC6}" type="presParOf" srcId="{C1BA0F69-ACC1-4C28-831B-EC70923641B9}" destId="{71981277-E2FD-4631-A92F-FC346AAD36BA}" srcOrd="0" destOrd="0" presId="urn:microsoft.com/office/officeart/2005/8/layout/orgChart1"/>
    <dgm:cxn modelId="{9977DC9A-89E0-464A-8E78-F1AEC2079CFA}" type="presParOf" srcId="{C1BA0F69-ACC1-4C28-831B-EC70923641B9}" destId="{8F376FE1-0DE5-4CA8-8790-965C4DE82131}" srcOrd="1" destOrd="0" presId="urn:microsoft.com/office/officeart/2005/8/layout/orgChart1"/>
    <dgm:cxn modelId="{2C17364E-EDA9-44C3-BBA8-9AE09C48CB78}" type="presParOf" srcId="{D2C4F8BE-8AF8-4B2A-8395-6546CAA427B4}" destId="{6B434200-A6DD-4323-B3BB-8A3702929D8D}" srcOrd="1" destOrd="0" presId="urn:microsoft.com/office/officeart/2005/8/layout/orgChart1"/>
    <dgm:cxn modelId="{CCE1CD87-09DD-4F6B-AA49-F262247DD614}" type="presParOf" srcId="{D2C4F8BE-8AF8-4B2A-8395-6546CAA427B4}" destId="{467306DD-A128-4CB2-A48B-625C4F695245}" srcOrd="2" destOrd="0" presId="urn:microsoft.com/office/officeart/2005/8/layout/orgChart1"/>
    <dgm:cxn modelId="{7B3C5ED5-8A52-4EC0-B144-A2A79DBA5CE6}" type="presParOf" srcId="{F1F9C7CE-7668-4D66-9E62-75301FE97B73}" destId="{DBA38659-DE70-432E-8E02-7CDDF4241E89}" srcOrd="2" destOrd="0" presId="urn:microsoft.com/office/officeart/2005/8/layout/orgChart1"/>
    <dgm:cxn modelId="{719E4D61-071A-4740-AD10-6D66F9DA37B2}" type="presParOf" srcId="{9B680CCA-F9E1-46F3-9AA0-64B976641CBE}" destId="{D5FF3D58-6E80-496F-BCFA-F858216851E6}" srcOrd="6" destOrd="0" presId="urn:microsoft.com/office/officeart/2005/8/layout/orgChart1"/>
    <dgm:cxn modelId="{B8A910A6-3FC9-4E15-A3CE-23F46FA8E4F1}" type="presParOf" srcId="{9B680CCA-F9E1-46F3-9AA0-64B976641CBE}" destId="{6A60DC27-073E-4422-9327-3CB6D4784754}" srcOrd="7" destOrd="0" presId="urn:microsoft.com/office/officeart/2005/8/layout/orgChart1"/>
    <dgm:cxn modelId="{F4CB0E6E-0515-4F3C-9EC2-CE0979397B41}" type="presParOf" srcId="{6A60DC27-073E-4422-9327-3CB6D4784754}" destId="{986F8F1F-E4CF-4F41-B9C2-21F8F574F484}" srcOrd="0" destOrd="0" presId="urn:microsoft.com/office/officeart/2005/8/layout/orgChart1"/>
    <dgm:cxn modelId="{CA2DB5F2-FADB-4A57-BE56-70E316A703A3}" type="presParOf" srcId="{986F8F1F-E4CF-4F41-B9C2-21F8F574F484}" destId="{C76FDEF3-BFB9-42FB-8A67-BB7DBE0F6646}" srcOrd="0" destOrd="0" presId="urn:microsoft.com/office/officeart/2005/8/layout/orgChart1"/>
    <dgm:cxn modelId="{48480243-C5C6-4FCD-8B8E-9708DC320422}" type="presParOf" srcId="{986F8F1F-E4CF-4F41-B9C2-21F8F574F484}" destId="{11686641-7B25-47DA-B125-BD256BA3BE49}" srcOrd="1" destOrd="0" presId="urn:microsoft.com/office/officeart/2005/8/layout/orgChart1"/>
    <dgm:cxn modelId="{1A95D5AC-6C1D-43D8-9B44-AA40EA0F83CB}" type="presParOf" srcId="{6A60DC27-073E-4422-9327-3CB6D4784754}" destId="{5F81E32F-3C09-414B-9B66-E72D713B02BC}" srcOrd="1" destOrd="0" presId="urn:microsoft.com/office/officeart/2005/8/layout/orgChart1"/>
    <dgm:cxn modelId="{A61453F2-D8CE-4E59-AC92-804FF57AE673}" type="presParOf" srcId="{5F81E32F-3C09-414B-9B66-E72D713B02BC}" destId="{B541B75D-6F6F-429A-9F7C-5859888A94F1}" srcOrd="0" destOrd="0" presId="urn:microsoft.com/office/officeart/2005/8/layout/orgChart1"/>
    <dgm:cxn modelId="{A66653D6-BA02-4A64-98BF-158A1E5F0CA3}" type="presParOf" srcId="{5F81E32F-3C09-414B-9B66-E72D713B02BC}" destId="{94A6D59D-4C1C-4D5C-A07E-3D89D3B08694}" srcOrd="1" destOrd="0" presId="urn:microsoft.com/office/officeart/2005/8/layout/orgChart1"/>
    <dgm:cxn modelId="{0D9B34D5-4C59-4775-951F-D089CC9E1955}" type="presParOf" srcId="{94A6D59D-4C1C-4D5C-A07E-3D89D3B08694}" destId="{DA0F75AD-9B2C-4CAF-B417-1FB6EAB6F762}" srcOrd="0" destOrd="0" presId="urn:microsoft.com/office/officeart/2005/8/layout/orgChart1"/>
    <dgm:cxn modelId="{91DF43EE-5154-422B-99F4-9A44D5C9ACE8}" type="presParOf" srcId="{DA0F75AD-9B2C-4CAF-B417-1FB6EAB6F762}" destId="{A95C1DDD-617B-4D6B-9787-684D4CC68624}" srcOrd="0" destOrd="0" presId="urn:microsoft.com/office/officeart/2005/8/layout/orgChart1"/>
    <dgm:cxn modelId="{B07CD22B-2AC7-47BA-A8CB-352A3C95FC01}" type="presParOf" srcId="{DA0F75AD-9B2C-4CAF-B417-1FB6EAB6F762}" destId="{E09E708C-3130-4947-84DC-6520B3488095}" srcOrd="1" destOrd="0" presId="urn:microsoft.com/office/officeart/2005/8/layout/orgChart1"/>
    <dgm:cxn modelId="{C2F66AEE-E2B6-4920-AB26-A5537C987CFD}" type="presParOf" srcId="{94A6D59D-4C1C-4D5C-A07E-3D89D3B08694}" destId="{F6C57B7A-FBDC-4CCC-ADB6-56B2DDAC286A}" srcOrd="1" destOrd="0" presId="urn:microsoft.com/office/officeart/2005/8/layout/orgChart1"/>
    <dgm:cxn modelId="{487F9881-D5CD-4F8E-9DF2-1D97587F2727}" type="presParOf" srcId="{94A6D59D-4C1C-4D5C-A07E-3D89D3B08694}" destId="{0242EECD-6B28-48E8-B424-DC5D12690C4D}" srcOrd="2" destOrd="0" presId="urn:microsoft.com/office/officeart/2005/8/layout/orgChart1"/>
    <dgm:cxn modelId="{76E37FC6-9B44-4170-9021-EFC502D862D3}" type="presParOf" srcId="{6A60DC27-073E-4422-9327-3CB6D4784754}" destId="{CC7363FE-F315-4FA3-B09C-1432899C8A7B}" srcOrd="2" destOrd="0" presId="urn:microsoft.com/office/officeart/2005/8/layout/orgChart1"/>
    <dgm:cxn modelId="{789A4129-9BF0-4235-88ED-47E41982AD33}" type="presParOf" srcId="{E430B652-BD8D-497F-B146-7366D480A6CD}" destId="{DBD5E344-D433-4A99-AF40-C927B99C2A83}" srcOrd="2" destOrd="0" presId="urn:microsoft.com/office/officeart/2005/8/layout/orgChart1"/>
    <dgm:cxn modelId="{1032425A-4099-42EF-8A18-A00DB7E31865}" type="presParOf" srcId="{F3902F74-50C5-47A1-BA73-4B191804A9B8}" destId="{0BC02678-3804-43F0-9950-DBBE11324FE8}" srcOrd="2" destOrd="0" presId="urn:microsoft.com/office/officeart/2005/8/layout/orgChart1"/>
    <dgm:cxn modelId="{3FD00B05-F436-4985-BE64-AF8C28B79C8C}" type="presParOf" srcId="{0BC02678-3804-43F0-9950-DBBE11324FE8}" destId="{0096A238-9A5D-49DE-AC81-AA4B696E7792}" srcOrd="0" destOrd="0" presId="urn:microsoft.com/office/officeart/2005/8/layout/orgChart1"/>
    <dgm:cxn modelId="{95827A7D-3E33-4F01-B213-0916B9283943}" type="presParOf" srcId="{0BC02678-3804-43F0-9950-DBBE11324FE8}" destId="{F56B78C9-0C08-4474-A1FF-49C7603131D3}" srcOrd="1" destOrd="0" presId="urn:microsoft.com/office/officeart/2005/8/layout/orgChart1"/>
    <dgm:cxn modelId="{D9F07D55-A57E-44C6-9397-ED6FF55F24D5}" type="presParOf" srcId="{F56B78C9-0C08-4474-A1FF-49C7603131D3}" destId="{3914DF23-36B0-4D5C-B64C-2BF6F6DDE35E}" srcOrd="0" destOrd="0" presId="urn:microsoft.com/office/officeart/2005/8/layout/orgChart1"/>
    <dgm:cxn modelId="{C927C9BF-240E-4FF7-974C-1643DC256D02}" type="presParOf" srcId="{3914DF23-36B0-4D5C-B64C-2BF6F6DDE35E}" destId="{374440A3-A99F-423D-90AB-035A578A795F}" srcOrd="0" destOrd="0" presId="urn:microsoft.com/office/officeart/2005/8/layout/orgChart1"/>
    <dgm:cxn modelId="{413C5395-81CD-4F24-BC15-F4B88F5A88BC}" type="presParOf" srcId="{3914DF23-36B0-4D5C-B64C-2BF6F6DDE35E}" destId="{D04AE7EE-2301-4A2D-86B2-B2BAE65E226C}" srcOrd="1" destOrd="0" presId="urn:microsoft.com/office/officeart/2005/8/layout/orgChart1"/>
    <dgm:cxn modelId="{AABEFC5B-C41D-46E8-BE63-94054B6E5A79}" type="presParOf" srcId="{F56B78C9-0C08-4474-A1FF-49C7603131D3}" destId="{F81FE798-BC87-40AF-AE30-FB7483FE1058}" srcOrd="1" destOrd="0" presId="urn:microsoft.com/office/officeart/2005/8/layout/orgChart1"/>
    <dgm:cxn modelId="{E7C0062E-445A-4177-BDF3-9CCBCFA569DC}" type="presParOf" srcId="{F56B78C9-0C08-4474-A1FF-49C7603131D3}" destId="{0CD14853-739E-425E-8FF9-5BD02837AD07}" srcOrd="2" destOrd="0" presId="urn:microsoft.com/office/officeart/2005/8/layout/orgChart1"/>
    <dgm:cxn modelId="{0CFA5AE5-F68B-4DDD-B5E7-DC48E6BE7911}" type="presParOf" srcId="{0CD14853-739E-425E-8FF9-5BD02837AD07}" destId="{1460FAE3-4B6F-41FB-B3C7-9D0F889C0F69}" srcOrd="0" destOrd="0" presId="urn:microsoft.com/office/officeart/2005/8/layout/orgChart1"/>
    <dgm:cxn modelId="{AB17EF14-086E-4497-B68E-25B1FC4F2BE7}" type="presParOf" srcId="{0CD14853-739E-425E-8FF9-5BD02837AD07}" destId="{465571BD-FB49-42B8-972E-B345C8E6CD61}" srcOrd="1" destOrd="0" presId="urn:microsoft.com/office/officeart/2005/8/layout/orgChart1"/>
    <dgm:cxn modelId="{365B1717-1503-45AD-A9C3-D26D704B5C33}" type="presParOf" srcId="{465571BD-FB49-42B8-972E-B345C8E6CD61}" destId="{B88BE535-0D5E-4F50-ABFC-452093300F39}" srcOrd="0" destOrd="0" presId="urn:microsoft.com/office/officeart/2005/8/layout/orgChart1"/>
    <dgm:cxn modelId="{4F565552-A92F-4947-81BC-6689ACAD70B9}" type="presParOf" srcId="{B88BE535-0D5E-4F50-ABFC-452093300F39}" destId="{DAEBCB9B-B89C-4AFC-AC7F-7BBD97A98583}" srcOrd="0" destOrd="0" presId="urn:microsoft.com/office/officeart/2005/8/layout/orgChart1"/>
    <dgm:cxn modelId="{B8A765EA-0911-44F0-9206-7F818AB4F62F}" type="presParOf" srcId="{B88BE535-0D5E-4F50-ABFC-452093300F39}" destId="{EE4016FA-EE5F-45F8-9C0E-F649FCE20BF4}" srcOrd="1" destOrd="0" presId="urn:microsoft.com/office/officeart/2005/8/layout/orgChart1"/>
    <dgm:cxn modelId="{F8BF2CF5-DA15-4391-A7E2-8B656FB2FCA2}" type="presParOf" srcId="{465571BD-FB49-42B8-972E-B345C8E6CD61}" destId="{96B6227F-DAFA-465C-9877-2C523F06D163}" srcOrd="1" destOrd="0" presId="urn:microsoft.com/office/officeart/2005/8/layout/orgChart1"/>
    <dgm:cxn modelId="{71CCC02E-E925-48B3-BDDB-118041EAA5B1}" type="presParOf" srcId="{465571BD-FB49-42B8-972E-B345C8E6CD61}" destId="{1E271374-A5BA-4028-BEA9-9164FBEBA7F1}" srcOrd="2" destOrd="0" presId="urn:microsoft.com/office/officeart/2005/8/layout/orgChart1"/>
    <dgm:cxn modelId="{7C00C6B6-F1F9-4B2C-90BD-66A0D5C9FB4A}" type="presParOf" srcId="{0BC02678-3804-43F0-9950-DBBE11324FE8}" destId="{FB5999A3-42E7-43E6-9DEF-A90C17887B5D}" srcOrd="2" destOrd="0" presId="urn:microsoft.com/office/officeart/2005/8/layout/orgChart1"/>
    <dgm:cxn modelId="{1841D65A-2545-4935-ABEE-13BFA7F26762}" type="presParOf" srcId="{0BC02678-3804-43F0-9950-DBBE11324FE8}" destId="{7A1E1654-B9A2-459C-B5E6-0B6C620BCF23}" srcOrd="3" destOrd="0" presId="urn:microsoft.com/office/officeart/2005/8/layout/orgChart1"/>
    <dgm:cxn modelId="{BE5F6741-272B-4E0D-90F5-220AECF1A440}" type="presParOf" srcId="{7A1E1654-B9A2-459C-B5E6-0B6C620BCF23}" destId="{993E07C2-21F1-46BE-888D-7D8F0092A4CA}" srcOrd="0" destOrd="0" presId="urn:microsoft.com/office/officeart/2005/8/layout/orgChart1"/>
    <dgm:cxn modelId="{072F3DE9-7528-408C-9E8C-C3CB96BE9074}" type="presParOf" srcId="{993E07C2-21F1-46BE-888D-7D8F0092A4CA}" destId="{46550328-B117-4836-8F1C-1BAFA1B03964}" srcOrd="0" destOrd="0" presId="urn:microsoft.com/office/officeart/2005/8/layout/orgChart1"/>
    <dgm:cxn modelId="{EB4D479D-E722-4F05-82F6-277F0F557911}" type="presParOf" srcId="{993E07C2-21F1-46BE-888D-7D8F0092A4CA}" destId="{DB0D954F-DD31-4B58-B015-230C081ECBC0}" srcOrd="1" destOrd="0" presId="urn:microsoft.com/office/officeart/2005/8/layout/orgChart1"/>
    <dgm:cxn modelId="{0AC21FC2-5A0B-42BC-ADA1-C1DD5A8DBBFB}" type="presParOf" srcId="{7A1E1654-B9A2-459C-B5E6-0B6C620BCF23}" destId="{6163356A-FE2A-4438-B7F0-9B42173D83A2}" srcOrd="1" destOrd="0" presId="urn:microsoft.com/office/officeart/2005/8/layout/orgChart1"/>
    <dgm:cxn modelId="{18C8A1E8-6C48-4DE2-B849-EE0FE672B6CC}" type="presParOf" srcId="{7A1E1654-B9A2-459C-B5E6-0B6C620BCF23}" destId="{55A8FE5D-45FE-4555-851E-1C689DEEA619}" srcOrd="2" destOrd="0" presId="urn:microsoft.com/office/officeart/2005/8/layout/orgChart1"/>
    <dgm:cxn modelId="{8D4AE795-DD58-4D2F-9C8C-A3DB984D8274}" type="presParOf" srcId="{0BC02678-3804-43F0-9950-DBBE11324FE8}" destId="{6EEC5B55-B568-49B9-AC41-051D1CBB7EE2}" srcOrd="4" destOrd="0" presId="urn:microsoft.com/office/officeart/2005/8/layout/orgChart1"/>
    <dgm:cxn modelId="{A01CA07A-89C9-48E2-AB55-4EC8AEFA3C9C}" type="presParOf" srcId="{0BC02678-3804-43F0-9950-DBBE11324FE8}" destId="{3B8F7F42-87A5-4F15-ADBA-C3FCBB7B5388}" srcOrd="5" destOrd="0" presId="urn:microsoft.com/office/officeart/2005/8/layout/orgChart1"/>
    <dgm:cxn modelId="{28144CDB-448E-410E-9D5B-A37223A98B3E}" type="presParOf" srcId="{3B8F7F42-87A5-4F15-ADBA-C3FCBB7B5388}" destId="{D171225E-D324-42AD-83E9-73CABE9BA6D5}" srcOrd="0" destOrd="0" presId="urn:microsoft.com/office/officeart/2005/8/layout/orgChart1"/>
    <dgm:cxn modelId="{B26EDD7A-EA3E-4E0B-95A5-DE5D0D782EEF}" type="presParOf" srcId="{D171225E-D324-42AD-83E9-73CABE9BA6D5}" destId="{D1520EDC-14A9-4185-89A7-4A033B1A4347}" srcOrd="0" destOrd="0" presId="urn:microsoft.com/office/officeart/2005/8/layout/orgChart1"/>
    <dgm:cxn modelId="{688E6407-69E2-4822-B3A2-8BFF2AA34261}" type="presParOf" srcId="{D171225E-D324-42AD-83E9-73CABE9BA6D5}" destId="{A1F3D6EE-B22E-4CDF-9AD0-BEAD5DBCE7AA}" srcOrd="1" destOrd="0" presId="urn:microsoft.com/office/officeart/2005/8/layout/orgChart1"/>
    <dgm:cxn modelId="{5720F9D8-ACF3-49BC-9379-DDACC32A0906}" type="presParOf" srcId="{3B8F7F42-87A5-4F15-ADBA-C3FCBB7B5388}" destId="{EB9ADAC9-C731-4B48-BA30-99EE9284B00B}" srcOrd="1" destOrd="0" presId="urn:microsoft.com/office/officeart/2005/8/layout/orgChart1"/>
    <dgm:cxn modelId="{9F637117-D922-45A6-A1C9-9E6C885B38D8}" type="presParOf" srcId="{3B8F7F42-87A5-4F15-ADBA-C3FCBB7B5388}" destId="{62B3C6B2-0521-4D6D-9CE1-5980260CEA99}" srcOrd="2" destOrd="0" presId="urn:microsoft.com/office/officeart/2005/8/layout/orgChart1"/>
    <dgm:cxn modelId="{4ECE42F8-7618-4660-859C-10ADEFEA72FC}" type="presParOf" srcId="{0BC02678-3804-43F0-9950-DBBE11324FE8}" destId="{BBEE0F8F-6FF4-487A-92A4-F8621ACCB7DE}" srcOrd="6" destOrd="0" presId="urn:microsoft.com/office/officeart/2005/8/layout/orgChart1"/>
    <dgm:cxn modelId="{53AB2509-3996-4AAF-A390-F7915DFFED1B}" type="presParOf" srcId="{0BC02678-3804-43F0-9950-DBBE11324FE8}" destId="{390E253F-A27D-4334-A47B-DEFF348E5924}" srcOrd="7" destOrd="0" presId="urn:microsoft.com/office/officeart/2005/8/layout/orgChart1"/>
    <dgm:cxn modelId="{275FA43E-AB4D-48E3-9317-D5A165A9CCFE}" type="presParOf" srcId="{390E253F-A27D-4334-A47B-DEFF348E5924}" destId="{30D67C21-6E98-4A2E-81D9-D7D39A08DAF4}" srcOrd="0" destOrd="0" presId="urn:microsoft.com/office/officeart/2005/8/layout/orgChart1"/>
    <dgm:cxn modelId="{EC5C1F07-F938-436A-B3DA-5CCC40FE31F2}" type="presParOf" srcId="{30D67C21-6E98-4A2E-81D9-D7D39A08DAF4}" destId="{D2B9CB18-1798-4A3E-891C-0B885FAE203B}" srcOrd="0" destOrd="0" presId="urn:microsoft.com/office/officeart/2005/8/layout/orgChart1"/>
    <dgm:cxn modelId="{B135BF86-04B6-47FD-A6AF-B479BB1F95C0}" type="presParOf" srcId="{30D67C21-6E98-4A2E-81D9-D7D39A08DAF4}" destId="{0D0EBF3C-7707-46F2-99A5-3A42E993991A}" srcOrd="1" destOrd="0" presId="urn:microsoft.com/office/officeart/2005/8/layout/orgChart1"/>
    <dgm:cxn modelId="{C7404BD9-F955-4E73-BD46-DB3A4D8FEDA3}" type="presParOf" srcId="{390E253F-A27D-4334-A47B-DEFF348E5924}" destId="{598D20CD-38D3-41E1-88EF-818EBB20253D}" srcOrd="1" destOrd="0" presId="urn:microsoft.com/office/officeart/2005/8/layout/orgChart1"/>
    <dgm:cxn modelId="{3BB52CA3-3BC0-463C-9440-13D0E242E613}" type="presParOf" srcId="{390E253F-A27D-4334-A47B-DEFF348E5924}" destId="{254CBACB-0649-42AC-9D14-49730E45558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4D5207A-0CA1-44A2-AA04-5762378B6972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hu-HU"/>
        </a:p>
      </dgm:t>
    </dgm:pt>
    <dgm:pt modelId="{C1A53741-AB93-4F9C-B3A5-C599F27F1DA9}">
      <dgm:prSet phldrT="[Szöveg]"/>
      <dgm:spPr/>
      <dgm:t>
        <a:bodyPr/>
        <a:lstStyle/>
        <a:p>
          <a:r>
            <a:rPr lang="hu-HU" dirty="0" smtClean="0"/>
            <a:t>Kirovó és lerovó pénznem eltérő</a:t>
          </a:r>
          <a:endParaRPr lang="hu-HU" dirty="0"/>
        </a:p>
      </dgm:t>
    </dgm:pt>
    <dgm:pt modelId="{55174664-ABDA-4B88-B39D-B6B6922F8A47}" type="parTrans" cxnId="{D608CE69-8607-44E5-8010-5076E2A9351E}">
      <dgm:prSet/>
      <dgm:spPr/>
      <dgm:t>
        <a:bodyPr/>
        <a:lstStyle/>
        <a:p>
          <a:endParaRPr lang="hu-HU"/>
        </a:p>
      </dgm:t>
    </dgm:pt>
    <dgm:pt modelId="{D3358F8A-7A7A-415D-8EE7-50160D355DCD}" type="sibTrans" cxnId="{D608CE69-8607-44E5-8010-5076E2A9351E}">
      <dgm:prSet/>
      <dgm:spPr/>
      <dgm:t>
        <a:bodyPr/>
        <a:lstStyle/>
        <a:p>
          <a:endParaRPr lang="hu-HU"/>
        </a:p>
      </dgm:t>
    </dgm:pt>
    <dgm:pt modelId="{C3508617-320E-4F63-B19F-1E9D8B384633}">
      <dgm:prSet phldrT="[Szöveg]"/>
      <dgm:spPr/>
      <dgm:t>
        <a:bodyPr/>
        <a:lstStyle/>
        <a:p>
          <a:r>
            <a:rPr lang="hu-HU" dirty="0" smtClean="0"/>
            <a:t>Árfolyamrés</a:t>
          </a:r>
          <a:endParaRPr lang="hu-HU" dirty="0"/>
        </a:p>
      </dgm:t>
    </dgm:pt>
    <dgm:pt modelId="{9541DBCD-24C2-4509-BB24-752A11E3EB92}" type="parTrans" cxnId="{E12812E5-10A8-40D5-98E2-584227E72F6E}">
      <dgm:prSet/>
      <dgm:spPr/>
      <dgm:t>
        <a:bodyPr/>
        <a:lstStyle/>
        <a:p>
          <a:endParaRPr lang="hu-HU"/>
        </a:p>
      </dgm:t>
    </dgm:pt>
    <dgm:pt modelId="{18383BC2-D153-479C-9B00-08AB45B3EC2C}" type="sibTrans" cxnId="{E12812E5-10A8-40D5-98E2-584227E72F6E}">
      <dgm:prSet/>
      <dgm:spPr/>
      <dgm:t>
        <a:bodyPr/>
        <a:lstStyle/>
        <a:p>
          <a:endParaRPr lang="hu-HU"/>
        </a:p>
      </dgm:t>
    </dgm:pt>
    <dgm:pt modelId="{90D62D70-C625-4E31-9C0F-AE96AA1090DC}">
      <dgm:prSet phldrT="[Szöveg]"/>
      <dgm:spPr/>
      <dgm:t>
        <a:bodyPr/>
        <a:lstStyle/>
        <a:p>
          <a:r>
            <a:rPr lang="hu-HU" dirty="0" smtClean="0"/>
            <a:t>Egyoldalú szerződésmódosítási jog</a:t>
          </a:r>
          <a:endParaRPr lang="hu-HU" dirty="0"/>
        </a:p>
      </dgm:t>
    </dgm:pt>
    <dgm:pt modelId="{2BA25CAD-CB8A-4819-9CD0-C4470247E8B9}" type="parTrans" cxnId="{E5DE7368-0647-475F-9C7F-BA8E8C65577D}">
      <dgm:prSet/>
      <dgm:spPr/>
      <dgm:t>
        <a:bodyPr/>
        <a:lstStyle/>
        <a:p>
          <a:endParaRPr lang="hu-HU"/>
        </a:p>
      </dgm:t>
    </dgm:pt>
    <dgm:pt modelId="{158B8BA5-D9AD-4DFE-B57C-30A45659CA2B}" type="sibTrans" cxnId="{E5DE7368-0647-475F-9C7F-BA8E8C65577D}">
      <dgm:prSet/>
      <dgm:spPr/>
      <dgm:t>
        <a:bodyPr/>
        <a:lstStyle/>
        <a:p>
          <a:endParaRPr lang="hu-HU"/>
        </a:p>
      </dgm:t>
    </dgm:pt>
    <dgm:pt modelId="{D3C399BD-121C-485B-8598-4BE549E86D30}">
      <dgm:prSet phldrT="[Szöveg]"/>
      <dgm:spPr/>
      <dgm:t>
        <a:bodyPr/>
        <a:lstStyle/>
        <a:p>
          <a:r>
            <a:rPr lang="hu-HU" dirty="0" smtClean="0"/>
            <a:t>2/2012. (XII.10.) PK vélemény</a:t>
          </a:r>
          <a:endParaRPr lang="hu-HU" dirty="0"/>
        </a:p>
      </dgm:t>
    </dgm:pt>
    <dgm:pt modelId="{898BBB98-3BBC-420C-9D19-6E4ACFFF6E7B}" type="parTrans" cxnId="{EF733475-5555-4FD3-A6C7-0D38CAF1F464}">
      <dgm:prSet/>
      <dgm:spPr/>
      <dgm:t>
        <a:bodyPr/>
        <a:lstStyle/>
        <a:p>
          <a:endParaRPr lang="hu-HU"/>
        </a:p>
      </dgm:t>
    </dgm:pt>
    <dgm:pt modelId="{7E47FFC3-4CEA-40A7-9569-FE42026F7E2A}" type="sibTrans" cxnId="{EF733475-5555-4FD3-A6C7-0D38CAF1F464}">
      <dgm:prSet/>
      <dgm:spPr/>
      <dgm:t>
        <a:bodyPr/>
        <a:lstStyle/>
        <a:p>
          <a:endParaRPr lang="hu-HU"/>
        </a:p>
      </dgm:t>
    </dgm:pt>
    <dgm:pt modelId="{0CCA567E-B252-48F6-87D8-901735250B33}">
      <dgm:prSet phldrT="[Szöveg]"/>
      <dgm:spPr/>
      <dgm:t>
        <a:bodyPr/>
        <a:lstStyle/>
        <a:p>
          <a:r>
            <a:rPr lang="hu-HU" dirty="0" smtClean="0"/>
            <a:t>A főszolgáltatás körébe tartozó rendelkezés</a:t>
          </a:r>
          <a:endParaRPr lang="hu-HU" dirty="0"/>
        </a:p>
      </dgm:t>
    </dgm:pt>
    <dgm:pt modelId="{DB7D1BCB-1F57-4670-8CA5-026F81BA9084}" type="parTrans" cxnId="{CCA79462-898A-47DF-89BB-5F49B31A8E89}">
      <dgm:prSet/>
      <dgm:spPr/>
      <dgm:t>
        <a:bodyPr/>
        <a:lstStyle/>
        <a:p>
          <a:endParaRPr lang="hu-HU"/>
        </a:p>
      </dgm:t>
    </dgm:pt>
    <dgm:pt modelId="{E36FA227-7536-46D0-873D-06062C675E9A}" type="sibTrans" cxnId="{CCA79462-898A-47DF-89BB-5F49B31A8E89}">
      <dgm:prSet/>
      <dgm:spPr/>
      <dgm:t>
        <a:bodyPr/>
        <a:lstStyle/>
        <a:p>
          <a:endParaRPr lang="hu-HU"/>
        </a:p>
      </dgm:t>
    </dgm:pt>
    <dgm:pt modelId="{2EFAD44E-93C8-4B91-B577-3EBC9B557F4F}">
      <dgm:prSet phldrT="[Szöveg]"/>
      <dgm:spPr/>
      <dgm:t>
        <a:bodyPr/>
        <a:lstStyle/>
        <a:p>
          <a:r>
            <a:rPr lang="hu-HU" dirty="0" smtClean="0"/>
            <a:t>Világos és érthető</a:t>
          </a:r>
          <a:endParaRPr lang="hu-HU" dirty="0"/>
        </a:p>
      </dgm:t>
    </dgm:pt>
    <dgm:pt modelId="{0BCA53C7-4768-4BEF-8B9B-BA4854954B41}" type="parTrans" cxnId="{87A069A4-231C-4008-9A73-1E8843496974}">
      <dgm:prSet/>
      <dgm:spPr/>
      <dgm:t>
        <a:bodyPr/>
        <a:lstStyle/>
        <a:p>
          <a:endParaRPr lang="hu-HU"/>
        </a:p>
      </dgm:t>
    </dgm:pt>
    <dgm:pt modelId="{64FA73FC-6621-49A4-BB60-2EEF5E4FE8D1}" type="sibTrans" cxnId="{87A069A4-231C-4008-9A73-1E8843496974}">
      <dgm:prSet/>
      <dgm:spPr/>
      <dgm:t>
        <a:bodyPr/>
        <a:lstStyle/>
        <a:p>
          <a:endParaRPr lang="hu-HU"/>
        </a:p>
      </dgm:t>
    </dgm:pt>
    <dgm:pt modelId="{AFDFB88A-0831-4CC1-B4A6-5849A3D3E56F}">
      <dgm:prSet phldrT="[Szöveg]"/>
      <dgm:spPr/>
      <dgm:t>
        <a:bodyPr/>
        <a:lstStyle/>
        <a:p>
          <a:r>
            <a:rPr lang="hu-HU" dirty="0" smtClean="0"/>
            <a:t>Egyéb érvénytelenségi okok: tilos, uzsorás, </a:t>
          </a:r>
          <a:r>
            <a:rPr lang="hu-HU" dirty="0" err="1" smtClean="0"/>
            <a:t>jóerkölcsbe</a:t>
          </a:r>
          <a:r>
            <a:rPr lang="hu-HU" dirty="0" smtClean="0"/>
            <a:t> ütköző</a:t>
          </a:r>
          <a:endParaRPr lang="hu-HU" dirty="0"/>
        </a:p>
      </dgm:t>
    </dgm:pt>
    <dgm:pt modelId="{4CB2FBA2-BD8B-47FD-A649-6D83656FEBA5}" type="parTrans" cxnId="{0F788709-F7F2-4E4A-8DA9-04EC702AD010}">
      <dgm:prSet/>
      <dgm:spPr/>
      <dgm:t>
        <a:bodyPr/>
        <a:lstStyle/>
        <a:p>
          <a:endParaRPr lang="hu-HU"/>
        </a:p>
      </dgm:t>
    </dgm:pt>
    <dgm:pt modelId="{AC4EE7D5-D273-48A9-BADE-D6238FA57239}" type="sibTrans" cxnId="{0F788709-F7F2-4E4A-8DA9-04EC702AD010}">
      <dgm:prSet/>
      <dgm:spPr/>
      <dgm:t>
        <a:bodyPr/>
        <a:lstStyle/>
        <a:p>
          <a:endParaRPr lang="hu-HU"/>
        </a:p>
      </dgm:t>
    </dgm:pt>
    <dgm:pt modelId="{8A607EBA-9326-4060-B00F-0133588F2DD8}">
      <dgm:prSet phldrT="[Szöveg]"/>
      <dgm:spPr/>
      <dgm:t>
        <a:bodyPr/>
        <a:lstStyle/>
        <a:p>
          <a:r>
            <a:rPr lang="hu-HU" dirty="0" smtClean="0"/>
            <a:t>Körülmények utólagos megváltozása</a:t>
          </a:r>
          <a:endParaRPr lang="hu-HU" dirty="0"/>
        </a:p>
      </dgm:t>
    </dgm:pt>
    <dgm:pt modelId="{F933DD75-15AB-47C8-A916-4DCE629D5237}" type="parTrans" cxnId="{550459F7-79FD-44E0-AA73-752EBD2050F6}">
      <dgm:prSet/>
      <dgm:spPr/>
      <dgm:t>
        <a:bodyPr/>
        <a:lstStyle/>
        <a:p>
          <a:endParaRPr lang="hu-HU"/>
        </a:p>
      </dgm:t>
    </dgm:pt>
    <dgm:pt modelId="{0E0B2889-3945-40A1-A60B-5ED43466232A}" type="sibTrans" cxnId="{550459F7-79FD-44E0-AA73-752EBD2050F6}">
      <dgm:prSet/>
      <dgm:spPr/>
      <dgm:t>
        <a:bodyPr/>
        <a:lstStyle/>
        <a:p>
          <a:endParaRPr lang="hu-HU"/>
        </a:p>
      </dgm:t>
    </dgm:pt>
    <dgm:pt modelId="{FB7A654C-8B3F-49CF-8C41-76FE92FFC80E}">
      <dgm:prSet phldrT="[Szöveg]"/>
      <dgm:spPr/>
      <dgm:t>
        <a:bodyPr/>
        <a:lstStyle/>
        <a:p>
          <a:r>
            <a:rPr lang="hu-HU" dirty="0" smtClean="0"/>
            <a:t>Nem tartozik a főszolgáltatás körébe</a:t>
          </a:r>
          <a:endParaRPr lang="hu-HU" dirty="0"/>
        </a:p>
      </dgm:t>
    </dgm:pt>
    <dgm:pt modelId="{97B650A1-222C-4050-ADF9-2C7F7B29660E}" type="parTrans" cxnId="{52F23C83-9396-4444-9E62-E401EFA4AACA}">
      <dgm:prSet/>
      <dgm:spPr/>
      <dgm:t>
        <a:bodyPr/>
        <a:lstStyle/>
        <a:p>
          <a:endParaRPr lang="hu-HU"/>
        </a:p>
      </dgm:t>
    </dgm:pt>
    <dgm:pt modelId="{C1399D19-A753-4249-8464-2E17B16611D0}" type="sibTrans" cxnId="{52F23C83-9396-4444-9E62-E401EFA4AACA}">
      <dgm:prSet/>
      <dgm:spPr/>
      <dgm:t>
        <a:bodyPr/>
        <a:lstStyle/>
        <a:p>
          <a:endParaRPr lang="hu-HU"/>
        </a:p>
      </dgm:t>
    </dgm:pt>
    <dgm:pt modelId="{5F285EBB-DD2E-4C2D-B305-0D1A0CA8EAB6}">
      <dgm:prSet phldrT="[Szöveg]"/>
      <dgm:spPr/>
      <dgm:t>
        <a:bodyPr/>
        <a:lstStyle/>
        <a:p>
          <a:r>
            <a:rPr lang="hu-HU" dirty="0" smtClean="0"/>
            <a:t>Tisztességtelen – C-26/13. sz. </a:t>
          </a:r>
          <a:r>
            <a:rPr lang="hu-HU" dirty="0" err="1" smtClean="0"/>
            <a:t>Kásler-ügy</a:t>
          </a:r>
          <a:endParaRPr lang="hu-HU" dirty="0"/>
        </a:p>
      </dgm:t>
    </dgm:pt>
    <dgm:pt modelId="{5F4D68ED-962B-4E8F-B372-BA29EF406F1C}" type="parTrans" cxnId="{EE7780F3-87DB-4F50-A002-B403EF108E8D}">
      <dgm:prSet/>
      <dgm:spPr/>
      <dgm:t>
        <a:bodyPr/>
        <a:lstStyle/>
        <a:p>
          <a:endParaRPr lang="hu-HU"/>
        </a:p>
      </dgm:t>
    </dgm:pt>
    <dgm:pt modelId="{80109213-27E6-444C-87BC-366378DEB549}" type="sibTrans" cxnId="{EE7780F3-87DB-4F50-A002-B403EF108E8D}">
      <dgm:prSet/>
      <dgm:spPr/>
      <dgm:t>
        <a:bodyPr/>
        <a:lstStyle/>
        <a:p>
          <a:endParaRPr lang="hu-HU"/>
        </a:p>
      </dgm:t>
    </dgm:pt>
    <dgm:pt modelId="{2DA63BB6-0EB9-4A69-ADAB-438192B914CE}">
      <dgm:prSet phldrT="[Szöveg]"/>
      <dgm:spPr/>
      <dgm:t>
        <a:bodyPr/>
        <a:lstStyle/>
        <a:p>
          <a:r>
            <a:rPr lang="hu-HU" dirty="0" smtClean="0"/>
            <a:t>Részleges érvénytelenség</a:t>
          </a:r>
          <a:endParaRPr lang="hu-HU" dirty="0"/>
        </a:p>
      </dgm:t>
    </dgm:pt>
    <dgm:pt modelId="{D393A60A-40AF-41B3-90FA-ADD24FA0FBF1}" type="parTrans" cxnId="{2784D14D-C99F-4CB8-9DF0-7BB299E51875}">
      <dgm:prSet/>
      <dgm:spPr/>
      <dgm:t>
        <a:bodyPr/>
        <a:lstStyle/>
        <a:p>
          <a:endParaRPr lang="hu-HU"/>
        </a:p>
      </dgm:t>
    </dgm:pt>
    <dgm:pt modelId="{6814032D-64C2-4D07-A23E-29B342732267}" type="sibTrans" cxnId="{2784D14D-C99F-4CB8-9DF0-7BB299E51875}">
      <dgm:prSet/>
      <dgm:spPr/>
      <dgm:t>
        <a:bodyPr/>
        <a:lstStyle/>
        <a:p>
          <a:endParaRPr lang="hu-HU"/>
        </a:p>
      </dgm:t>
    </dgm:pt>
    <dgm:pt modelId="{228DAFDA-A102-497B-82FB-ADE742A9B68F}">
      <dgm:prSet phldrT="[Szöveg]"/>
      <dgm:spPr/>
      <dgm:t>
        <a:bodyPr/>
        <a:lstStyle/>
        <a:p>
          <a:r>
            <a:rPr lang="hu-HU" dirty="0" smtClean="0"/>
            <a:t>Tételes meghatározás</a:t>
          </a:r>
          <a:endParaRPr lang="hu-HU" dirty="0"/>
        </a:p>
      </dgm:t>
    </dgm:pt>
    <dgm:pt modelId="{E640B5F8-149D-47A2-93E0-66D9BE5A679C}" type="parTrans" cxnId="{7985BD44-2EA8-4534-8BA2-97E74C8D349C}">
      <dgm:prSet/>
      <dgm:spPr/>
      <dgm:t>
        <a:bodyPr/>
        <a:lstStyle/>
        <a:p>
          <a:endParaRPr lang="hu-HU"/>
        </a:p>
      </dgm:t>
    </dgm:pt>
    <dgm:pt modelId="{77E2DDD5-C5CE-4082-8C41-03BF29F60AA7}" type="sibTrans" cxnId="{7985BD44-2EA8-4534-8BA2-97E74C8D349C}">
      <dgm:prSet/>
      <dgm:spPr/>
      <dgm:t>
        <a:bodyPr/>
        <a:lstStyle/>
        <a:p>
          <a:endParaRPr lang="hu-HU"/>
        </a:p>
      </dgm:t>
    </dgm:pt>
    <dgm:pt modelId="{4CCD56CF-8D80-4913-BBE3-DC2114BA0434}">
      <dgm:prSet phldrT="[Szöveg]"/>
      <dgm:spPr/>
      <dgm:t>
        <a:bodyPr/>
        <a:lstStyle/>
        <a:p>
          <a:r>
            <a:rPr lang="hu-HU" dirty="0" smtClean="0"/>
            <a:t>Objektivitás</a:t>
          </a:r>
          <a:endParaRPr lang="hu-HU" dirty="0"/>
        </a:p>
      </dgm:t>
    </dgm:pt>
    <dgm:pt modelId="{537F9829-D79C-4B09-A2B7-F4DFAFF5B464}" type="parTrans" cxnId="{A2165627-69D3-4F74-A7BA-9E18369085C8}">
      <dgm:prSet/>
      <dgm:spPr/>
      <dgm:t>
        <a:bodyPr/>
        <a:lstStyle/>
        <a:p>
          <a:endParaRPr lang="hu-HU"/>
        </a:p>
      </dgm:t>
    </dgm:pt>
    <dgm:pt modelId="{44E58876-B301-40ED-A1B6-898FEA1C4167}" type="sibTrans" cxnId="{A2165627-69D3-4F74-A7BA-9E18369085C8}">
      <dgm:prSet/>
      <dgm:spPr/>
      <dgm:t>
        <a:bodyPr/>
        <a:lstStyle/>
        <a:p>
          <a:endParaRPr lang="hu-HU"/>
        </a:p>
      </dgm:t>
    </dgm:pt>
    <dgm:pt modelId="{3641143A-2D69-4012-878A-C924B8416782}">
      <dgm:prSet phldrT="[Szöveg]"/>
      <dgm:spPr/>
      <dgm:t>
        <a:bodyPr/>
        <a:lstStyle/>
        <a:p>
          <a:r>
            <a:rPr lang="hu-HU" dirty="0" smtClean="0"/>
            <a:t>Ténylegesség és arányosság</a:t>
          </a:r>
          <a:endParaRPr lang="hu-HU" dirty="0"/>
        </a:p>
      </dgm:t>
    </dgm:pt>
    <dgm:pt modelId="{4B4359C5-4BF4-4263-BB5E-725770FF65BC}" type="parTrans" cxnId="{C9E3FD61-7ECB-4E0E-B2FF-B518424B07CA}">
      <dgm:prSet/>
      <dgm:spPr/>
      <dgm:t>
        <a:bodyPr/>
        <a:lstStyle/>
        <a:p>
          <a:endParaRPr lang="hu-HU"/>
        </a:p>
      </dgm:t>
    </dgm:pt>
    <dgm:pt modelId="{79180C7E-6074-420C-9E0E-959AE078F7CC}" type="sibTrans" cxnId="{C9E3FD61-7ECB-4E0E-B2FF-B518424B07CA}">
      <dgm:prSet/>
      <dgm:spPr/>
      <dgm:t>
        <a:bodyPr/>
        <a:lstStyle/>
        <a:p>
          <a:endParaRPr lang="hu-HU"/>
        </a:p>
      </dgm:t>
    </dgm:pt>
    <dgm:pt modelId="{974C9CC9-2259-4EBF-B81C-5696434E568A}">
      <dgm:prSet phldrT="[Szöveg]"/>
      <dgm:spPr/>
      <dgm:t>
        <a:bodyPr/>
        <a:lstStyle/>
        <a:p>
          <a:r>
            <a:rPr lang="hu-HU" dirty="0" smtClean="0"/>
            <a:t>Átláthatóság</a:t>
          </a:r>
          <a:endParaRPr lang="hu-HU" dirty="0"/>
        </a:p>
      </dgm:t>
    </dgm:pt>
    <dgm:pt modelId="{B5045EE7-4D79-4691-9655-845EBBBDA1B2}" type="parTrans" cxnId="{2EEF1417-9ED3-491B-B3D3-2685AF4903A9}">
      <dgm:prSet/>
      <dgm:spPr/>
      <dgm:t>
        <a:bodyPr/>
        <a:lstStyle/>
        <a:p>
          <a:endParaRPr lang="hu-HU"/>
        </a:p>
      </dgm:t>
    </dgm:pt>
    <dgm:pt modelId="{B567E774-2C9E-4EDF-A1A9-0275C38585AC}" type="sibTrans" cxnId="{2EEF1417-9ED3-491B-B3D3-2685AF4903A9}">
      <dgm:prSet/>
      <dgm:spPr/>
      <dgm:t>
        <a:bodyPr/>
        <a:lstStyle/>
        <a:p>
          <a:endParaRPr lang="hu-HU"/>
        </a:p>
      </dgm:t>
    </dgm:pt>
    <dgm:pt modelId="{9C8E5998-AD32-445B-9202-B30AFF0642D3}">
      <dgm:prSet phldrT="[Szöveg]"/>
      <dgm:spPr/>
      <dgm:t>
        <a:bodyPr/>
        <a:lstStyle/>
        <a:p>
          <a:r>
            <a:rPr lang="hu-HU" dirty="0" smtClean="0"/>
            <a:t>Felmondhatóság</a:t>
          </a:r>
          <a:endParaRPr lang="hu-HU" dirty="0"/>
        </a:p>
      </dgm:t>
    </dgm:pt>
    <dgm:pt modelId="{C59FFF20-4604-4DBB-9482-C8E0BC46EE32}" type="parTrans" cxnId="{70595B2E-2EBC-4BF8-8B3B-8A842FDE5793}">
      <dgm:prSet/>
      <dgm:spPr/>
      <dgm:t>
        <a:bodyPr/>
        <a:lstStyle/>
        <a:p>
          <a:endParaRPr lang="hu-HU"/>
        </a:p>
      </dgm:t>
    </dgm:pt>
    <dgm:pt modelId="{8309BCAF-A2C8-4785-8D25-0AFE88234BB4}" type="sibTrans" cxnId="{70595B2E-2EBC-4BF8-8B3B-8A842FDE5793}">
      <dgm:prSet/>
      <dgm:spPr/>
      <dgm:t>
        <a:bodyPr/>
        <a:lstStyle/>
        <a:p>
          <a:endParaRPr lang="hu-HU"/>
        </a:p>
      </dgm:t>
    </dgm:pt>
    <dgm:pt modelId="{CE86E436-21F9-4EF2-B1D6-6CBAD91BE5BD}">
      <dgm:prSet phldrT="[Szöveg]"/>
      <dgm:spPr/>
      <dgm:t>
        <a:bodyPr/>
        <a:lstStyle/>
        <a:p>
          <a:r>
            <a:rPr lang="hu-HU" dirty="0" smtClean="0"/>
            <a:t>Szimmetria</a:t>
          </a:r>
          <a:endParaRPr lang="hu-HU" dirty="0"/>
        </a:p>
      </dgm:t>
    </dgm:pt>
    <dgm:pt modelId="{A1D0BF8B-EB42-4D8B-8A00-63737E96F0B0}" type="parTrans" cxnId="{4279C3FF-FDE5-48F1-8AF0-039E516F1588}">
      <dgm:prSet/>
      <dgm:spPr/>
      <dgm:t>
        <a:bodyPr/>
        <a:lstStyle/>
        <a:p>
          <a:endParaRPr lang="hu-HU"/>
        </a:p>
      </dgm:t>
    </dgm:pt>
    <dgm:pt modelId="{3D9E1051-A496-404B-8766-3E52A9D0305F}" type="sibTrans" cxnId="{4279C3FF-FDE5-48F1-8AF0-039E516F1588}">
      <dgm:prSet/>
      <dgm:spPr/>
      <dgm:t>
        <a:bodyPr/>
        <a:lstStyle/>
        <a:p>
          <a:endParaRPr lang="hu-HU"/>
        </a:p>
      </dgm:t>
    </dgm:pt>
    <dgm:pt modelId="{508C454F-AD91-4C2E-A17B-5AE08F4E4287}" type="pres">
      <dgm:prSet presAssocID="{A4D5207A-0CA1-44A2-AA04-5762378B697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103A0855-C74A-474C-941E-8BB2C83BE3EB}" type="pres">
      <dgm:prSet presAssocID="{C1A53741-AB93-4F9C-B3A5-C599F27F1DA9}" presName="hierRoot1" presStyleCnt="0">
        <dgm:presLayoutVars>
          <dgm:hierBranch val="init"/>
        </dgm:presLayoutVars>
      </dgm:prSet>
      <dgm:spPr/>
    </dgm:pt>
    <dgm:pt modelId="{2643A140-7C24-4D3D-A0C1-FBCE7EF1C0AA}" type="pres">
      <dgm:prSet presAssocID="{C1A53741-AB93-4F9C-B3A5-C599F27F1DA9}" presName="rootComposite1" presStyleCnt="0"/>
      <dgm:spPr/>
    </dgm:pt>
    <dgm:pt modelId="{432482F4-E5A9-4A93-8657-ED862520B6BE}" type="pres">
      <dgm:prSet presAssocID="{C1A53741-AB93-4F9C-B3A5-C599F27F1DA9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EEC0717-7464-4BCF-AE98-28C221D03AAF}" type="pres">
      <dgm:prSet presAssocID="{C1A53741-AB93-4F9C-B3A5-C599F27F1DA9}" presName="rootConnector1" presStyleLbl="node1" presStyleIdx="0" presStyleCnt="0"/>
      <dgm:spPr/>
      <dgm:t>
        <a:bodyPr/>
        <a:lstStyle/>
        <a:p>
          <a:endParaRPr lang="hu-HU"/>
        </a:p>
      </dgm:t>
    </dgm:pt>
    <dgm:pt modelId="{BF4FFA24-757B-410E-B6BB-675F355A8269}" type="pres">
      <dgm:prSet presAssocID="{C1A53741-AB93-4F9C-B3A5-C599F27F1DA9}" presName="hierChild2" presStyleCnt="0"/>
      <dgm:spPr/>
    </dgm:pt>
    <dgm:pt modelId="{15969AA5-3A7A-4348-BD41-7EFDF40A43C3}" type="pres">
      <dgm:prSet presAssocID="{DB7D1BCB-1F57-4670-8CA5-026F81BA9084}" presName="Name37" presStyleLbl="parChTrans1D2" presStyleIdx="0" presStyleCnt="3"/>
      <dgm:spPr/>
      <dgm:t>
        <a:bodyPr/>
        <a:lstStyle/>
        <a:p>
          <a:endParaRPr lang="hu-HU"/>
        </a:p>
      </dgm:t>
    </dgm:pt>
    <dgm:pt modelId="{C783E4EC-99F6-4899-8B81-27A767F11FDF}" type="pres">
      <dgm:prSet presAssocID="{0CCA567E-B252-48F6-87D8-901735250B33}" presName="hierRoot2" presStyleCnt="0">
        <dgm:presLayoutVars>
          <dgm:hierBranch val="hang"/>
        </dgm:presLayoutVars>
      </dgm:prSet>
      <dgm:spPr/>
    </dgm:pt>
    <dgm:pt modelId="{99C62825-740A-42F8-BE8B-8472675C9404}" type="pres">
      <dgm:prSet presAssocID="{0CCA567E-B252-48F6-87D8-901735250B33}" presName="rootComposite" presStyleCnt="0"/>
      <dgm:spPr/>
    </dgm:pt>
    <dgm:pt modelId="{C8EF6FF9-307A-4F40-8F5C-6320EFF21953}" type="pres">
      <dgm:prSet presAssocID="{0CCA567E-B252-48F6-87D8-901735250B33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F556A69E-CDDA-4164-8C4E-CA0B27634E0B}" type="pres">
      <dgm:prSet presAssocID="{0CCA567E-B252-48F6-87D8-901735250B33}" presName="rootConnector" presStyleLbl="node2" presStyleIdx="0" presStyleCnt="3"/>
      <dgm:spPr/>
      <dgm:t>
        <a:bodyPr/>
        <a:lstStyle/>
        <a:p>
          <a:endParaRPr lang="hu-HU"/>
        </a:p>
      </dgm:t>
    </dgm:pt>
    <dgm:pt modelId="{2F1EB153-0727-4152-ACEB-8951F4EA8949}" type="pres">
      <dgm:prSet presAssocID="{0CCA567E-B252-48F6-87D8-901735250B33}" presName="hierChild4" presStyleCnt="0"/>
      <dgm:spPr/>
    </dgm:pt>
    <dgm:pt modelId="{1D18E8B5-0BE8-4813-8823-437755266079}" type="pres">
      <dgm:prSet presAssocID="{0BCA53C7-4768-4BEF-8B9B-BA4854954B41}" presName="Name48" presStyleLbl="parChTrans1D3" presStyleIdx="0" presStyleCnt="11"/>
      <dgm:spPr/>
      <dgm:t>
        <a:bodyPr/>
        <a:lstStyle/>
        <a:p>
          <a:endParaRPr lang="hu-HU"/>
        </a:p>
      </dgm:t>
    </dgm:pt>
    <dgm:pt modelId="{D6411512-CD3C-4639-8945-6B54A006E96F}" type="pres">
      <dgm:prSet presAssocID="{2EFAD44E-93C8-4B91-B577-3EBC9B557F4F}" presName="hierRoot2" presStyleCnt="0">
        <dgm:presLayoutVars>
          <dgm:hierBranch val="init"/>
        </dgm:presLayoutVars>
      </dgm:prSet>
      <dgm:spPr/>
    </dgm:pt>
    <dgm:pt modelId="{40745BD2-800F-437F-857F-22E4171174FD}" type="pres">
      <dgm:prSet presAssocID="{2EFAD44E-93C8-4B91-B577-3EBC9B557F4F}" presName="rootComposite" presStyleCnt="0"/>
      <dgm:spPr/>
    </dgm:pt>
    <dgm:pt modelId="{7413D24B-0956-4D6A-A8CE-F5A920A5205C}" type="pres">
      <dgm:prSet presAssocID="{2EFAD44E-93C8-4B91-B577-3EBC9B557F4F}" presName="rootText" presStyleLbl="node3" presStyleIdx="0" presStyleCnt="1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870A36D-1CAC-46DE-9AAB-5E6B6D5D0393}" type="pres">
      <dgm:prSet presAssocID="{2EFAD44E-93C8-4B91-B577-3EBC9B557F4F}" presName="rootConnector" presStyleLbl="node3" presStyleIdx="0" presStyleCnt="11"/>
      <dgm:spPr/>
      <dgm:t>
        <a:bodyPr/>
        <a:lstStyle/>
        <a:p>
          <a:endParaRPr lang="hu-HU"/>
        </a:p>
      </dgm:t>
    </dgm:pt>
    <dgm:pt modelId="{60065C3C-2FEA-4E94-9118-DF362FC70ABD}" type="pres">
      <dgm:prSet presAssocID="{2EFAD44E-93C8-4B91-B577-3EBC9B557F4F}" presName="hierChild4" presStyleCnt="0"/>
      <dgm:spPr/>
    </dgm:pt>
    <dgm:pt modelId="{BA8B422E-0604-4DCD-BA09-6D5510903B3D}" type="pres">
      <dgm:prSet presAssocID="{2EFAD44E-93C8-4B91-B577-3EBC9B557F4F}" presName="hierChild5" presStyleCnt="0"/>
      <dgm:spPr/>
    </dgm:pt>
    <dgm:pt modelId="{782484D4-C482-4928-AA38-4801C48AFA33}" type="pres">
      <dgm:prSet presAssocID="{4CB2FBA2-BD8B-47FD-A649-6D83656FEBA5}" presName="Name48" presStyleLbl="parChTrans1D3" presStyleIdx="1" presStyleCnt="11"/>
      <dgm:spPr/>
      <dgm:t>
        <a:bodyPr/>
        <a:lstStyle/>
        <a:p>
          <a:endParaRPr lang="hu-HU"/>
        </a:p>
      </dgm:t>
    </dgm:pt>
    <dgm:pt modelId="{70A99129-67AF-46CF-B128-164BCB76E140}" type="pres">
      <dgm:prSet presAssocID="{AFDFB88A-0831-4CC1-B4A6-5849A3D3E56F}" presName="hierRoot2" presStyleCnt="0">
        <dgm:presLayoutVars>
          <dgm:hierBranch val="init"/>
        </dgm:presLayoutVars>
      </dgm:prSet>
      <dgm:spPr/>
    </dgm:pt>
    <dgm:pt modelId="{397672F8-F964-41EF-88F7-BAEB8911669D}" type="pres">
      <dgm:prSet presAssocID="{AFDFB88A-0831-4CC1-B4A6-5849A3D3E56F}" presName="rootComposite" presStyleCnt="0"/>
      <dgm:spPr/>
    </dgm:pt>
    <dgm:pt modelId="{4B20740D-3F9C-488E-8063-F38B23C99634}" type="pres">
      <dgm:prSet presAssocID="{AFDFB88A-0831-4CC1-B4A6-5849A3D3E56F}" presName="rootText" presStyleLbl="node3" presStyleIdx="1" presStyleCnt="1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3B8C585-74C0-45D6-8BE9-76B9A9129684}" type="pres">
      <dgm:prSet presAssocID="{AFDFB88A-0831-4CC1-B4A6-5849A3D3E56F}" presName="rootConnector" presStyleLbl="node3" presStyleIdx="1" presStyleCnt="11"/>
      <dgm:spPr/>
      <dgm:t>
        <a:bodyPr/>
        <a:lstStyle/>
        <a:p>
          <a:endParaRPr lang="hu-HU"/>
        </a:p>
      </dgm:t>
    </dgm:pt>
    <dgm:pt modelId="{B71EED09-6F58-451C-AC7B-E0939F719705}" type="pres">
      <dgm:prSet presAssocID="{AFDFB88A-0831-4CC1-B4A6-5849A3D3E56F}" presName="hierChild4" presStyleCnt="0"/>
      <dgm:spPr/>
    </dgm:pt>
    <dgm:pt modelId="{8B139DD7-D576-4F85-9DA0-FCBE67D97233}" type="pres">
      <dgm:prSet presAssocID="{AFDFB88A-0831-4CC1-B4A6-5849A3D3E56F}" presName="hierChild5" presStyleCnt="0"/>
      <dgm:spPr/>
    </dgm:pt>
    <dgm:pt modelId="{F57D4BD2-216A-4CC6-9455-3B890B04176C}" type="pres">
      <dgm:prSet presAssocID="{F933DD75-15AB-47C8-A916-4DCE629D5237}" presName="Name48" presStyleLbl="parChTrans1D3" presStyleIdx="2" presStyleCnt="11"/>
      <dgm:spPr/>
      <dgm:t>
        <a:bodyPr/>
        <a:lstStyle/>
        <a:p>
          <a:endParaRPr lang="hu-HU"/>
        </a:p>
      </dgm:t>
    </dgm:pt>
    <dgm:pt modelId="{9CA3E81D-2B3F-4BAC-B769-35F28895DD59}" type="pres">
      <dgm:prSet presAssocID="{8A607EBA-9326-4060-B00F-0133588F2DD8}" presName="hierRoot2" presStyleCnt="0">
        <dgm:presLayoutVars>
          <dgm:hierBranch val="init"/>
        </dgm:presLayoutVars>
      </dgm:prSet>
      <dgm:spPr/>
    </dgm:pt>
    <dgm:pt modelId="{A1BB0D68-BD55-4935-B4BC-F41912B04805}" type="pres">
      <dgm:prSet presAssocID="{8A607EBA-9326-4060-B00F-0133588F2DD8}" presName="rootComposite" presStyleCnt="0"/>
      <dgm:spPr/>
    </dgm:pt>
    <dgm:pt modelId="{2E5EDB9F-9A7D-4322-92CE-FC878A9A2A38}" type="pres">
      <dgm:prSet presAssocID="{8A607EBA-9326-4060-B00F-0133588F2DD8}" presName="rootText" presStyleLbl="node3" presStyleIdx="2" presStyleCnt="1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47BE847-7FAB-4C2E-B86A-6A60A53B2921}" type="pres">
      <dgm:prSet presAssocID="{8A607EBA-9326-4060-B00F-0133588F2DD8}" presName="rootConnector" presStyleLbl="node3" presStyleIdx="2" presStyleCnt="11"/>
      <dgm:spPr/>
      <dgm:t>
        <a:bodyPr/>
        <a:lstStyle/>
        <a:p>
          <a:endParaRPr lang="hu-HU"/>
        </a:p>
      </dgm:t>
    </dgm:pt>
    <dgm:pt modelId="{62CDC159-D6D6-4EE3-8F5A-586D80A246AC}" type="pres">
      <dgm:prSet presAssocID="{8A607EBA-9326-4060-B00F-0133588F2DD8}" presName="hierChild4" presStyleCnt="0"/>
      <dgm:spPr/>
    </dgm:pt>
    <dgm:pt modelId="{476A8C74-8FAD-4611-BB4B-FD3C502DD421}" type="pres">
      <dgm:prSet presAssocID="{8A607EBA-9326-4060-B00F-0133588F2DD8}" presName="hierChild5" presStyleCnt="0"/>
      <dgm:spPr/>
    </dgm:pt>
    <dgm:pt modelId="{B41B8192-42F7-41E6-BBE5-0025F4CE5814}" type="pres">
      <dgm:prSet presAssocID="{0CCA567E-B252-48F6-87D8-901735250B33}" presName="hierChild5" presStyleCnt="0"/>
      <dgm:spPr/>
    </dgm:pt>
    <dgm:pt modelId="{3D5DEFBA-4D1C-494F-9B97-CF6FEEF65EBB}" type="pres">
      <dgm:prSet presAssocID="{C1A53741-AB93-4F9C-B3A5-C599F27F1DA9}" presName="hierChild3" presStyleCnt="0"/>
      <dgm:spPr/>
    </dgm:pt>
    <dgm:pt modelId="{170A28EE-6264-4B9B-B845-CD483B603570}" type="pres">
      <dgm:prSet presAssocID="{C3508617-320E-4F63-B19F-1E9D8B384633}" presName="hierRoot1" presStyleCnt="0">
        <dgm:presLayoutVars>
          <dgm:hierBranch val="init"/>
        </dgm:presLayoutVars>
      </dgm:prSet>
      <dgm:spPr/>
    </dgm:pt>
    <dgm:pt modelId="{25C49A63-C6F9-4936-8B2C-8094B73DA2A8}" type="pres">
      <dgm:prSet presAssocID="{C3508617-320E-4F63-B19F-1E9D8B384633}" presName="rootComposite1" presStyleCnt="0"/>
      <dgm:spPr/>
    </dgm:pt>
    <dgm:pt modelId="{3355F50E-39FE-4420-B4D8-E473AFC0D576}" type="pres">
      <dgm:prSet presAssocID="{C3508617-320E-4F63-B19F-1E9D8B384633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807A904-599F-45AA-8040-8CE278EC8038}" type="pres">
      <dgm:prSet presAssocID="{C3508617-320E-4F63-B19F-1E9D8B384633}" presName="rootConnector1" presStyleLbl="node1" presStyleIdx="0" presStyleCnt="0"/>
      <dgm:spPr/>
      <dgm:t>
        <a:bodyPr/>
        <a:lstStyle/>
        <a:p>
          <a:endParaRPr lang="hu-HU"/>
        </a:p>
      </dgm:t>
    </dgm:pt>
    <dgm:pt modelId="{F4469E06-0AB7-48B5-9C5D-7F3F790C4264}" type="pres">
      <dgm:prSet presAssocID="{C3508617-320E-4F63-B19F-1E9D8B384633}" presName="hierChild2" presStyleCnt="0"/>
      <dgm:spPr/>
    </dgm:pt>
    <dgm:pt modelId="{FD4920B2-FDA0-4816-AE08-452BC6EEB607}" type="pres">
      <dgm:prSet presAssocID="{97B650A1-222C-4050-ADF9-2C7F7B29660E}" presName="Name37" presStyleLbl="parChTrans1D2" presStyleIdx="1" presStyleCnt="3"/>
      <dgm:spPr/>
      <dgm:t>
        <a:bodyPr/>
        <a:lstStyle/>
        <a:p>
          <a:endParaRPr lang="hu-HU"/>
        </a:p>
      </dgm:t>
    </dgm:pt>
    <dgm:pt modelId="{4ADD1267-6EEB-42AE-BBD3-4A5A01EAEE22}" type="pres">
      <dgm:prSet presAssocID="{FB7A654C-8B3F-49CF-8C41-76FE92FFC80E}" presName="hierRoot2" presStyleCnt="0">
        <dgm:presLayoutVars>
          <dgm:hierBranch val="init"/>
        </dgm:presLayoutVars>
      </dgm:prSet>
      <dgm:spPr/>
    </dgm:pt>
    <dgm:pt modelId="{ABB41E82-5A3A-4A13-BA34-1CBA95CB1731}" type="pres">
      <dgm:prSet presAssocID="{FB7A654C-8B3F-49CF-8C41-76FE92FFC80E}" presName="rootComposite" presStyleCnt="0"/>
      <dgm:spPr/>
    </dgm:pt>
    <dgm:pt modelId="{818F7D62-2DD6-4823-B577-6DCF1DECB1E9}" type="pres">
      <dgm:prSet presAssocID="{FB7A654C-8B3F-49CF-8C41-76FE92FFC80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8E82727-ADC0-44A7-A45C-8F7C33AD0340}" type="pres">
      <dgm:prSet presAssocID="{FB7A654C-8B3F-49CF-8C41-76FE92FFC80E}" presName="rootConnector" presStyleLbl="node2" presStyleIdx="1" presStyleCnt="3"/>
      <dgm:spPr/>
      <dgm:t>
        <a:bodyPr/>
        <a:lstStyle/>
        <a:p>
          <a:endParaRPr lang="hu-HU"/>
        </a:p>
      </dgm:t>
    </dgm:pt>
    <dgm:pt modelId="{63FCEF90-9789-4565-8D96-A110B48910D1}" type="pres">
      <dgm:prSet presAssocID="{FB7A654C-8B3F-49CF-8C41-76FE92FFC80E}" presName="hierChild4" presStyleCnt="0"/>
      <dgm:spPr/>
    </dgm:pt>
    <dgm:pt modelId="{FEAB0E71-A562-4DF1-9BB7-E73B008F0D67}" type="pres">
      <dgm:prSet presAssocID="{5F4D68ED-962B-4E8F-B372-BA29EF406F1C}" presName="Name37" presStyleLbl="parChTrans1D3" presStyleIdx="3" presStyleCnt="11"/>
      <dgm:spPr/>
      <dgm:t>
        <a:bodyPr/>
        <a:lstStyle/>
        <a:p>
          <a:endParaRPr lang="hu-HU"/>
        </a:p>
      </dgm:t>
    </dgm:pt>
    <dgm:pt modelId="{8C507A08-C28B-4122-852B-AF36919E8CFE}" type="pres">
      <dgm:prSet presAssocID="{5F285EBB-DD2E-4C2D-B305-0D1A0CA8EAB6}" presName="hierRoot2" presStyleCnt="0">
        <dgm:presLayoutVars>
          <dgm:hierBranch val="init"/>
        </dgm:presLayoutVars>
      </dgm:prSet>
      <dgm:spPr/>
    </dgm:pt>
    <dgm:pt modelId="{49D66BF3-4278-4792-81AA-BF92EA9893A6}" type="pres">
      <dgm:prSet presAssocID="{5F285EBB-DD2E-4C2D-B305-0D1A0CA8EAB6}" presName="rootComposite" presStyleCnt="0"/>
      <dgm:spPr/>
    </dgm:pt>
    <dgm:pt modelId="{349856EC-405B-4D87-9798-72D64ECEEC6B}" type="pres">
      <dgm:prSet presAssocID="{5F285EBB-DD2E-4C2D-B305-0D1A0CA8EAB6}" presName="rootText" presStyleLbl="node3" presStyleIdx="3" presStyleCnt="1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ACD9E90-7495-4A8A-B4A4-7A5434C6F913}" type="pres">
      <dgm:prSet presAssocID="{5F285EBB-DD2E-4C2D-B305-0D1A0CA8EAB6}" presName="rootConnector" presStyleLbl="node3" presStyleIdx="3" presStyleCnt="11"/>
      <dgm:spPr/>
      <dgm:t>
        <a:bodyPr/>
        <a:lstStyle/>
        <a:p>
          <a:endParaRPr lang="hu-HU"/>
        </a:p>
      </dgm:t>
    </dgm:pt>
    <dgm:pt modelId="{36912245-4C2B-405B-80F0-94A67E08D0E4}" type="pres">
      <dgm:prSet presAssocID="{5F285EBB-DD2E-4C2D-B305-0D1A0CA8EAB6}" presName="hierChild4" presStyleCnt="0"/>
      <dgm:spPr/>
    </dgm:pt>
    <dgm:pt modelId="{8A770EB2-E14C-43FF-8148-12775133A985}" type="pres">
      <dgm:prSet presAssocID="{5F285EBB-DD2E-4C2D-B305-0D1A0CA8EAB6}" presName="hierChild5" presStyleCnt="0"/>
      <dgm:spPr/>
    </dgm:pt>
    <dgm:pt modelId="{EF0614DC-9B04-44B1-B359-7A69303AB5FA}" type="pres">
      <dgm:prSet presAssocID="{D393A60A-40AF-41B3-90FA-ADD24FA0FBF1}" presName="Name37" presStyleLbl="parChTrans1D3" presStyleIdx="4" presStyleCnt="11"/>
      <dgm:spPr/>
      <dgm:t>
        <a:bodyPr/>
        <a:lstStyle/>
        <a:p>
          <a:endParaRPr lang="hu-HU"/>
        </a:p>
      </dgm:t>
    </dgm:pt>
    <dgm:pt modelId="{48F3026F-898C-41FB-BC3A-118D250A9D8A}" type="pres">
      <dgm:prSet presAssocID="{2DA63BB6-0EB9-4A69-ADAB-438192B914CE}" presName="hierRoot2" presStyleCnt="0">
        <dgm:presLayoutVars>
          <dgm:hierBranch val="init"/>
        </dgm:presLayoutVars>
      </dgm:prSet>
      <dgm:spPr/>
    </dgm:pt>
    <dgm:pt modelId="{3E86EC26-0715-45F6-A910-209959CA75D7}" type="pres">
      <dgm:prSet presAssocID="{2DA63BB6-0EB9-4A69-ADAB-438192B914CE}" presName="rootComposite" presStyleCnt="0"/>
      <dgm:spPr/>
    </dgm:pt>
    <dgm:pt modelId="{9553D53B-CDFC-4375-B129-F4CDB987F2C7}" type="pres">
      <dgm:prSet presAssocID="{2DA63BB6-0EB9-4A69-ADAB-438192B914CE}" presName="rootText" presStyleLbl="node3" presStyleIdx="4" presStyleCnt="1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D7FB672-1F57-432C-885A-1F67EBFBBB9A}" type="pres">
      <dgm:prSet presAssocID="{2DA63BB6-0EB9-4A69-ADAB-438192B914CE}" presName="rootConnector" presStyleLbl="node3" presStyleIdx="4" presStyleCnt="11"/>
      <dgm:spPr/>
      <dgm:t>
        <a:bodyPr/>
        <a:lstStyle/>
        <a:p>
          <a:endParaRPr lang="hu-HU"/>
        </a:p>
      </dgm:t>
    </dgm:pt>
    <dgm:pt modelId="{66CCBBE6-E11B-4E8F-8050-EE3C5FBE1BA7}" type="pres">
      <dgm:prSet presAssocID="{2DA63BB6-0EB9-4A69-ADAB-438192B914CE}" presName="hierChild4" presStyleCnt="0"/>
      <dgm:spPr/>
    </dgm:pt>
    <dgm:pt modelId="{B432A976-36F8-4E01-B2DD-8B5D6D2EDBC9}" type="pres">
      <dgm:prSet presAssocID="{2DA63BB6-0EB9-4A69-ADAB-438192B914CE}" presName="hierChild5" presStyleCnt="0"/>
      <dgm:spPr/>
    </dgm:pt>
    <dgm:pt modelId="{21A6132D-9721-45BF-9483-6ED3980B3F9F}" type="pres">
      <dgm:prSet presAssocID="{FB7A654C-8B3F-49CF-8C41-76FE92FFC80E}" presName="hierChild5" presStyleCnt="0"/>
      <dgm:spPr/>
    </dgm:pt>
    <dgm:pt modelId="{E2D4893B-C400-4225-A39E-C65BCFF5DC57}" type="pres">
      <dgm:prSet presAssocID="{C3508617-320E-4F63-B19F-1E9D8B384633}" presName="hierChild3" presStyleCnt="0"/>
      <dgm:spPr/>
    </dgm:pt>
    <dgm:pt modelId="{E76479F7-D8B9-4146-A031-E18AE13DF145}" type="pres">
      <dgm:prSet presAssocID="{90D62D70-C625-4E31-9C0F-AE96AA1090DC}" presName="hierRoot1" presStyleCnt="0">
        <dgm:presLayoutVars>
          <dgm:hierBranch/>
        </dgm:presLayoutVars>
      </dgm:prSet>
      <dgm:spPr/>
    </dgm:pt>
    <dgm:pt modelId="{C03501A7-61D4-41EB-B751-E85CB7EA32E8}" type="pres">
      <dgm:prSet presAssocID="{90D62D70-C625-4E31-9C0F-AE96AA1090DC}" presName="rootComposite1" presStyleCnt="0"/>
      <dgm:spPr/>
    </dgm:pt>
    <dgm:pt modelId="{E7FD8146-F960-47A6-B310-CC4803DFF7DA}" type="pres">
      <dgm:prSet presAssocID="{90D62D70-C625-4E31-9C0F-AE96AA1090DC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1B3BD11-A2F2-41F4-A028-D9076547059D}" type="pres">
      <dgm:prSet presAssocID="{90D62D70-C625-4E31-9C0F-AE96AA1090DC}" presName="rootConnector1" presStyleLbl="node1" presStyleIdx="0" presStyleCnt="0"/>
      <dgm:spPr/>
      <dgm:t>
        <a:bodyPr/>
        <a:lstStyle/>
        <a:p>
          <a:endParaRPr lang="hu-HU"/>
        </a:p>
      </dgm:t>
    </dgm:pt>
    <dgm:pt modelId="{50ED392B-189B-4460-8C3F-7CFD2A603471}" type="pres">
      <dgm:prSet presAssocID="{90D62D70-C625-4E31-9C0F-AE96AA1090DC}" presName="hierChild2" presStyleCnt="0"/>
      <dgm:spPr/>
    </dgm:pt>
    <dgm:pt modelId="{81C46F2D-887F-4C7D-AC26-85A9E69CD252}" type="pres">
      <dgm:prSet presAssocID="{898BBB98-3BBC-420C-9D19-6E4ACFFF6E7B}" presName="Name35" presStyleLbl="parChTrans1D2" presStyleIdx="2" presStyleCnt="3"/>
      <dgm:spPr/>
      <dgm:t>
        <a:bodyPr/>
        <a:lstStyle/>
        <a:p>
          <a:endParaRPr lang="hu-HU"/>
        </a:p>
      </dgm:t>
    </dgm:pt>
    <dgm:pt modelId="{A49FD71F-B64D-4C0E-AF72-B9FDEFE5C2DC}" type="pres">
      <dgm:prSet presAssocID="{D3C399BD-121C-485B-8598-4BE549E86D30}" presName="hierRoot2" presStyleCnt="0">
        <dgm:presLayoutVars>
          <dgm:hierBranch val="hang"/>
        </dgm:presLayoutVars>
      </dgm:prSet>
      <dgm:spPr/>
    </dgm:pt>
    <dgm:pt modelId="{ECA524EC-C978-4B40-BF05-82A3B7121074}" type="pres">
      <dgm:prSet presAssocID="{D3C399BD-121C-485B-8598-4BE549E86D30}" presName="rootComposite" presStyleCnt="0"/>
      <dgm:spPr/>
    </dgm:pt>
    <dgm:pt modelId="{86102F3D-91B2-4F3C-89F1-337ADCEAC06D}" type="pres">
      <dgm:prSet presAssocID="{D3C399BD-121C-485B-8598-4BE549E86D3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F7ED2A2A-A3BA-40C6-876F-EF1D965E27A3}" type="pres">
      <dgm:prSet presAssocID="{D3C399BD-121C-485B-8598-4BE549E86D30}" presName="rootConnector" presStyleLbl="node2" presStyleIdx="2" presStyleCnt="3"/>
      <dgm:spPr/>
      <dgm:t>
        <a:bodyPr/>
        <a:lstStyle/>
        <a:p>
          <a:endParaRPr lang="hu-HU"/>
        </a:p>
      </dgm:t>
    </dgm:pt>
    <dgm:pt modelId="{0A05C41C-41DD-4A67-934B-859F619408C3}" type="pres">
      <dgm:prSet presAssocID="{D3C399BD-121C-485B-8598-4BE549E86D30}" presName="hierChild4" presStyleCnt="0"/>
      <dgm:spPr/>
    </dgm:pt>
    <dgm:pt modelId="{8E3B00BC-DAEA-4BA1-8D07-056AA0C14E1F}" type="pres">
      <dgm:prSet presAssocID="{E640B5F8-149D-47A2-93E0-66D9BE5A679C}" presName="Name48" presStyleLbl="parChTrans1D3" presStyleIdx="5" presStyleCnt="11"/>
      <dgm:spPr/>
      <dgm:t>
        <a:bodyPr/>
        <a:lstStyle/>
        <a:p>
          <a:endParaRPr lang="hu-HU"/>
        </a:p>
      </dgm:t>
    </dgm:pt>
    <dgm:pt modelId="{464C2532-9A73-43F1-8AB5-5E68EFA674AE}" type="pres">
      <dgm:prSet presAssocID="{228DAFDA-A102-497B-82FB-ADE742A9B68F}" presName="hierRoot2" presStyleCnt="0">
        <dgm:presLayoutVars>
          <dgm:hierBranch val="init"/>
        </dgm:presLayoutVars>
      </dgm:prSet>
      <dgm:spPr/>
    </dgm:pt>
    <dgm:pt modelId="{CF5ADCA6-CEC8-4DDA-AC0A-D9363C27C5F2}" type="pres">
      <dgm:prSet presAssocID="{228DAFDA-A102-497B-82FB-ADE742A9B68F}" presName="rootComposite" presStyleCnt="0"/>
      <dgm:spPr/>
    </dgm:pt>
    <dgm:pt modelId="{2F3970FF-04AE-4F6B-944A-F92DFBD1C03B}" type="pres">
      <dgm:prSet presAssocID="{228DAFDA-A102-497B-82FB-ADE742A9B68F}" presName="rootText" presStyleLbl="node3" presStyleIdx="5" presStyleCnt="1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CC92E53-7C4B-4B6B-B92F-65D782DB29E2}" type="pres">
      <dgm:prSet presAssocID="{228DAFDA-A102-497B-82FB-ADE742A9B68F}" presName="rootConnector" presStyleLbl="node3" presStyleIdx="5" presStyleCnt="11"/>
      <dgm:spPr/>
      <dgm:t>
        <a:bodyPr/>
        <a:lstStyle/>
        <a:p>
          <a:endParaRPr lang="hu-HU"/>
        </a:p>
      </dgm:t>
    </dgm:pt>
    <dgm:pt modelId="{A5DF5E51-DEBE-4869-A0C0-98E4A078F561}" type="pres">
      <dgm:prSet presAssocID="{228DAFDA-A102-497B-82FB-ADE742A9B68F}" presName="hierChild4" presStyleCnt="0"/>
      <dgm:spPr/>
    </dgm:pt>
    <dgm:pt modelId="{141C652F-49F4-4FF9-A62D-5D830B8D15CA}" type="pres">
      <dgm:prSet presAssocID="{228DAFDA-A102-497B-82FB-ADE742A9B68F}" presName="hierChild5" presStyleCnt="0"/>
      <dgm:spPr/>
    </dgm:pt>
    <dgm:pt modelId="{F53BCA9D-2408-4822-839D-E8EA8A881A53}" type="pres">
      <dgm:prSet presAssocID="{537F9829-D79C-4B09-A2B7-F4DFAFF5B464}" presName="Name48" presStyleLbl="parChTrans1D3" presStyleIdx="6" presStyleCnt="11"/>
      <dgm:spPr/>
      <dgm:t>
        <a:bodyPr/>
        <a:lstStyle/>
        <a:p>
          <a:endParaRPr lang="hu-HU"/>
        </a:p>
      </dgm:t>
    </dgm:pt>
    <dgm:pt modelId="{1787811E-A043-4CA1-9923-CBBE3F2174CC}" type="pres">
      <dgm:prSet presAssocID="{4CCD56CF-8D80-4913-BBE3-DC2114BA0434}" presName="hierRoot2" presStyleCnt="0">
        <dgm:presLayoutVars>
          <dgm:hierBranch val="init"/>
        </dgm:presLayoutVars>
      </dgm:prSet>
      <dgm:spPr/>
    </dgm:pt>
    <dgm:pt modelId="{B6737130-BDE4-4551-90C8-4F1B50735A35}" type="pres">
      <dgm:prSet presAssocID="{4CCD56CF-8D80-4913-BBE3-DC2114BA0434}" presName="rootComposite" presStyleCnt="0"/>
      <dgm:spPr/>
    </dgm:pt>
    <dgm:pt modelId="{1820F208-0664-4C42-A1A7-6941ACE47E2D}" type="pres">
      <dgm:prSet presAssocID="{4CCD56CF-8D80-4913-BBE3-DC2114BA0434}" presName="rootText" presStyleLbl="node3" presStyleIdx="6" presStyleCnt="1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7FE93F6-0BBA-4BA3-B72D-EB3D8606CD96}" type="pres">
      <dgm:prSet presAssocID="{4CCD56CF-8D80-4913-BBE3-DC2114BA0434}" presName="rootConnector" presStyleLbl="node3" presStyleIdx="6" presStyleCnt="11"/>
      <dgm:spPr/>
      <dgm:t>
        <a:bodyPr/>
        <a:lstStyle/>
        <a:p>
          <a:endParaRPr lang="hu-HU"/>
        </a:p>
      </dgm:t>
    </dgm:pt>
    <dgm:pt modelId="{F9043D7D-8E6B-4A16-A11D-2212D735820E}" type="pres">
      <dgm:prSet presAssocID="{4CCD56CF-8D80-4913-BBE3-DC2114BA0434}" presName="hierChild4" presStyleCnt="0"/>
      <dgm:spPr/>
    </dgm:pt>
    <dgm:pt modelId="{0E6FC208-8056-4C0D-BE50-61BD2DC8EF43}" type="pres">
      <dgm:prSet presAssocID="{4CCD56CF-8D80-4913-BBE3-DC2114BA0434}" presName="hierChild5" presStyleCnt="0"/>
      <dgm:spPr/>
    </dgm:pt>
    <dgm:pt modelId="{0727417D-0F97-4F9D-A43F-E1C4949B96D7}" type="pres">
      <dgm:prSet presAssocID="{4B4359C5-4BF4-4263-BB5E-725770FF65BC}" presName="Name48" presStyleLbl="parChTrans1D3" presStyleIdx="7" presStyleCnt="11"/>
      <dgm:spPr/>
      <dgm:t>
        <a:bodyPr/>
        <a:lstStyle/>
        <a:p>
          <a:endParaRPr lang="hu-HU"/>
        </a:p>
      </dgm:t>
    </dgm:pt>
    <dgm:pt modelId="{393FA89C-1000-4161-A31D-7F6FBE39B0B5}" type="pres">
      <dgm:prSet presAssocID="{3641143A-2D69-4012-878A-C924B8416782}" presName="hierRoot2" presStyleCnt="0">
        <dgm:presLayoutVars>
          <dgm:hierBranch val="init"/>
        </dgm:presLayoutVars>
      </dgm:prSet>
      <dgm:spPr/>
    </dgm:pt>
    <dgm:pt modelId="{92D731CC-0752-407C-9E20-497949604C81}" type="pres">
      <dgm:prSet presAssocID="{3641143A-2D69-4012-878A-C924B8416782}" presName="rootComposite" presStyleCnt="0"/>
      <dgm:spPr/>
    </dgm:pt>
    <dgm:pt modelId="{A7193C53-9F87-4A81-BAC8-5A537146D68F}" type="pres">
      <dgm:prSet presAssocID="{3641143A-2D69-4012-878A-C924B8416782}" presName="rootText" presStyleLbl="node3" presStyleIdx="7" presStyleCnt="1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EA01341-0C8E-4245-A9EC-5DCEB630C130}" type="pres">
      <dgm:prSet presAssocID="{3641143A-2D69-4012-878A-C924B8416782}" presName="rootConnector" presStyleLbl="node3" presStyleIdx="7" presStyleCnt="11"/>
      <dgm:spPr/>
      <dgm:t>
        <a:bodyPr/>
        <a:lstStyle/>
        <a:p>
          <a:endParaRPr lang="hu-HU"/>
        </a:p>
      </dgm:t>
    </dgm:pt>
    <dgm:pt modelId="{7A66F044-AA68-4A11-9936-BC2FD63476D3}" type="pres">
      <dgm:prSet presAssocID="{3641143A-2D69-4012-878A-C924B8416782}" presName="hierChild4" presStyleCnt="0"/>
      <dgm:spPr/>
    </dgm:pt>
    <dgm:pt modelId="{82F7255D-F599-4090-828D-6F92B2AD8680}" type="pres">
      <dgm:prSet presAssocID="{3641143A-2D69-4012-878A-C924B8416782}" presName="hierChild5" presStyleCnt="0"/>
      <dgm:spPr/>
    </dgm:pt>
    <dgm:pt modelId="{C8194C21-1EA9-4B70-A148-3AE2BD6A8B36}" type="pres">
      <dgm:prSet presAssocID="{B5045EE7-4D79-4691-9655-845EBBBDA1B2}" presName="Name48" presStyleLbl="parChTrans1D3" presStyleIdx="8" presStyleCnt="11"/>
      <dgm:spPr/>
      <dgm:t>
        <a:bodyPr/>
        <a:lstStyle/>
        <a:p>
          <a:endParaRPr lang="hu-HU"/>
        </a:p>
      </dgm:t>
    </dgm:pt>
    <dgm:pt modelId="{FBB459BE-C472-4D97-8278-EC639F6C0E81}" type="pres">
      <dgm:prSet presAssocID="{974C9CC9-2259-4EBF-B81C-5696434E568A}" presName="hierRoot2" presStyleCnt="0">
        <dgm:presLayoutVars>
          <dgm:hierBranch val="init"/>
        </dgm:presLayoutVars>
      </dgm:prSet>
      <dgm:spPr/>
    </dgm:pt>
    <dgm:pt modelId="{19643036-0D1E-4F68-BA14-E696526E2735}" type="pres">
      <dgm:prSet presAssocID="{974C9CC9-2259-4EBF-B81C-5696434E568A}" presName="rootComposite" presStyleCnt="0"/>
      <dgm:spPr/>
    </dgm:pt>
    <dgm:pt modelId="{9691CE1D-1170-42D7-8B06-4F901A153937}" type="pres">
      <dgm:prSet presAssocID="{974C9CC9-2259-4EBF-B81C-5696434E568A}" presName="rootText" presStyleLbl="node3" presStyleIdx="8" presStyleCnt="1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8D28409-8818-47F5-BD72-B88D7238E755}" type="pres">
      <dgm:prSet presAssocID="{974C9CC9-2259-4EBF-B81C-5696434E568A}" presName="rootConnector" presStyleLbl="node3" presStyleIdx="8" presStyleCnt="11"/>
      <dgm:spPr/>
      <dgm:t>
        <a:bodyPr/>
        <a:lstStyle/>
        <a:p>
          <a:endParaRPr lang="hu-HU"/>
        </a:p>
      </dgm:t>
    </dgm:pt>
    <dgm:pt modelId="{F447ED09-17EE-4150-8549-F8D3841445E9}" type="pres">
      <dgm:prSet presAssocID="{974C9CC9-2259-4EBF-B81C-5696434E568A}" presName="hierChild4" presStyleCnt="0"/>
      <dgm:spPr/>
    </dgm:pt>
    <dgm:pt modelId="{8B12FAC4-8202-4C58-8EE0-CBB1B50E1E58}" type="pres">
      <dgm:prSet presAssocID="{974C9CC9-2259-4EBF-B81C-5696434E568A}" presName="hierChild5" presStyleCnt="0"/>
      <dgm:spPr/>
    </dgm:pt>
    <dgm:pt modelId="{343E9C87-308A-44E7-BAA7-ECF2270CB503}" type="pres">
      <dgm:prSet presAssocID="{C59FFF20-4604-4DBB-9482-C8E0BC46EE32}" presName="Name48" presStyleLbl="parChTrans1D3" presStyleIdx="9" presStyleCnt="11"/>
      <dgm:spPr/>
      <dgm:t>
        <a:bodyPr/>
        <a:lstStyle/>
        <a:p>
          <a:endParaRPr lang="hu-HU"/>
        </a:p>
      </dgm:t>
    </dgm:pt>
    <dgm:pt modelId="{D82A3627-EBA6-4C07-B480-484664A44BBB}" type="pres">
      <dgm:prSet presAssocID="{9C8E5998-AD32-445B-9202-B30AFF0642D3}" presName="hierRoot2" presStyleCnt="0">
        <dgm:presLayoutVars>
          <dgm:hierBranch val="init"/>
        </dgm:presLayoutVars>
      </dgm:prSet>
      <dgm:spPr/>
    </dgm:pt>
    <dgm:pt modelId="{56DC6EA2-816B-4D4E-89D0-5CFFA5F55151}" type="pres">
      <dgm:prSet presAssocID="{9C8E5998-AD32-445B-9202-B30AFF0642D3}" presName="rootComposite" presStyleCnt="0"/>
      <dgm:spPr/>
    </dgm:pt>
    <dgm:pt modelId="{465B1BF4-3CC3-46B1-88DA-68230B4893F3}" type="pres">
      <dgm:prSet presAssocID="{9C8E5998-AD32-445B-9202-B30AFF0642D3}" presName="rootText" presStyleLbl="node3" presStyleIdx="9" presStyleCnt="1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11F99A4-A98E-4F8A-8AFF-D772012904C4}" type="pres">
      <dgm:prSet presAssocID="{9C8E5998-AD32-445B-9202-B30AFF0642D3}" presName="rootConnector" presStyleLbl="node3" presStyleIdx="9" presStyleCnt="11"/>
      <dgm:spPr/>
      <dgm:t>
        <a:bodyPr/>
        <a:lstStyle/>
        <a:p>
          <a:endParaRPr lang="hu-HU"/>
        </a:p>
      </dgm:t>
    </dgm:pt>
    <dgm:pt modelId="{729963F6-6FFC-4B8B-9C8F-05AB4086A156}" type="pres">
      <dgm:prSet presAssocID="{9C8E5998-AD32-445B-9202-B30AFF0642D3}" presName="hierChild4" presStyleCnt="0"/>
      <dgm:spPr/>
    </dgm:pt>
    <dgm:pt modelId="{DD70A2E1-0435-4E23-938D-984FC626CCCD}" type="pres">
      <dgm:prSet presAssocID="{9C8E5998-AD32-445B-9202-B30AFF0642D3}" presName="hierChild5" presStyleCnt="0"/>
      <dgm:spPr/>
    </dgm:pt>
    <dgm:pt modelId="{A416D4CA-9A84-44A7-AB6A-5C83C6912513}" type="pres">
      <dgm:prSet presAssocID="{A1D0BF8B-EB42-4D8B-8A00-63737E96F0B0}" presName="Name48" presStyleLbl="parChTrans1D3" presStyleIdx="10" presStyleCnt="11"/>
      <dgm:spPr/>
      <dgm:t>
        <a:bodyPr/>
        <a:lstStyle/>
        <a:p>
          <a:endParaRPr lang="hu-HU"/>
        </a:p>
      </dgm:t>
    </dgm:pt>
    <dgm:pt modelId="{2B069A1B-0250-4819-B5DC-D99084508844}" type="pres">
      <dgm:prSet presAssocID="{CE86E436-21F9-4EF2-B1D6-6CBAD91BE5BD}" presName="hierRoot2" presStyleCnt="0">
        <dgm:presLayoutVars>
          <dgm:hierBranch val="init"/>
        </dgm:presLayoutVars>
      </dgm:prSet>
      <dgm:spPr/>
    </dgm:pt>
    <dgm:pt modelId="{1CC8C9F5-56C5-409A-9E31-AA11E62B3085}" type="pres">
      <dgm:prSet presAssocID="{CE86E436-21F9-4EF2-B1D6-6CBAD91BE5BD}" presName="rootComposite" presStyleCnt="0"/>
      <dgm:spPr/>
    </dgm:pt>
    <dgm:pt modelId="{3FE2E245-0D05-4D79-B22C-0D2E061D9BB6}" type="pres">
      <dgm:prSet presAssocID="{CE86E436-21F9-4EF2-B1D6-6CBAD91BE5BD}" presName="rootText" presStyleLbl="node3" presStyleIdx="10" presStyleCnt="1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4E23C03-A693-4593-81AA-EE1ABD57A532}" type="pres">
      <dgm:prSet presAssocID="{CE86E436-21F9-4EF2-B1D6-6CBAD91BE5BD}" presName="rootConnector" presStyleLbl="node3" presStyleIdx="10" presStyleCnt="11"/>
      <dgm:spPr/>
      <dgm:t>
        <a:bodyPr/>
        <a:lstStyle/>
        <a:p>
          <a:endParaRPr lang="hu-HU"/>
        </a:p>
      </dgm:t>
    </dgm:pt>
    <dgm:pt modelId="{4233832B-7036-4076-B0A8-01827B22DD60}" type="pres">
      <dgm:prSet presAssocID="{CE86E436-21F9-4EF2-B1D6-6CBAD91BE5BD}" presName="hierChild4" presStyleCnt="0"/>
      <dgm:spPr/>
    </dgm:pt>
    <dgm:pt modelId="{7C9558CB-242F-4ABA-AAFF-A844257630E3}" type="pres">
      <dgm:prSet presAssocID="{CE86E436-21F9-4EF2-B1D6-6CBAD91BE5BD}" presName="hierChild5" presStyleCnt="0"/>
      <dgm:spPr/>
    </dgm:pt>
    <dgm:pt modelId="{BEC7946C-4635-4251-8F40-4FEB6164F908}" type="pres">
      <dgm:prSet presAssocID="{D3C399BD-121C-485B-8598-4BE549E86D30}" presName="hierChild5" presStyleCnt="0"/>
      <dgm:spPr/>
    </dgm:pt>
    <dgm:pt modelId="{D44C65AB-9119-4704-9E09-40603C442459}" type="pres">
      <dgm:prSet presAssocID="{90D62D70-C625-4E31-9C0F-AE96AA1090DC}" presName="hierChild3" presStyleCnt="0"/>
      <dgm:spPr/>
    </dgm:pt>
  </dgm:ptLst>
  <dgm:cxnLst>
    <dgm:cxn modelId="{941A7498-9E23-45E5-AAA8-A58668A25F43}" type="presOf" srcId="{974C9CC9-2259-4EBF-B81C-5696434E568A}" destId="{9691CE1D-1170-42D7-8B06-4F901A153937}" srcOrd="0" destOrd="0" presId="urn:microsoft.com/office/officeart/2005/8/layout/orgChart1"/>
    <dgm:cxn modelId="{0D070696-7777-45A3-8591-65B820248810}" type="presOf" srcId="{C1A53741-AB93-4F9C-B3A5-C599F27F1DA9}" destId="{2EEC0717-7464-4BCF-AE98-28C221D03AAF}" srcOrd="1" destOrd="0" presId="urn:microsoft.com/office/officeart/2005/8/layout/orgChart1"/>
    <dgm:cxn modelId="{1EEC93CB-14D0-498B-9F76-FB6065C6AB4F}" type="presOf" srcId="{3641143A-2D69-4012-878A-C924B8416782}" destId="{2EA01341-0C8E-4245-A9EC-5DCEB630C130}" srcOrd="1" destOrd="0" presId="urn:microsoft.com/office/officeart/2005/8/layout/orgChart1"/>
    <dgm:cxn modelId="{2EEF1417-9ED3-491B-B3D3-2685AF4903A9}" srcId="{D3C399BD-121C-485B-8598-4BE549E86D30}" destId="{974C9CC9-2259-4EBF-B81C-5696434E568A}" srcOrd="3" destOrd="0" parTransId="{B5045EE7-4D79-4691-9655-845EBBBDA1B2}" sibTransId="{B567E774-2C9E-4EDF-A1A9-0275C38585AC}"/>
    <dgm:cxn modelId="{52F23C83-9396-4444-9E62-E401EFA4AACA}" srcId="{C3508617-320E-4F63-B19F-1E9D8B384633}" destId="{FB7A654C-8B3F-49CF-8C41-76FE92FFC80E}" srcOrd="0" destOrd="0" parTransId="{97B650A1-222C-4050-ADF9-2C7F7B29660E}" sibTransId="{C1399D19-A753-4249-8464-2E17B16611D0}"/>
    <dgm:cxn modelId="{A06F30B0-5B5C-40A2-AFEE-5C37F3E93D66}" type="presOf" srcId="{4CCD56CF-8D80-4913-BBE3-DC2114BA0434}" destId="{67FE93F6-0BBA-4BA3-B72D-EB3D8606CD96}" srcOrd="1" destOrd="0" presId="urn:microsoft.com/office/officeart/2005/8/layout/orgChart1"/>
    <dgm:cxn modelId="{4279C3FF-FDE5-48F1-8AF0-039E516F1588}" srcId="{D3C399BD-121C-485B-8598-4BE549E86D30}" destId="{CE86E436-21F9-4EF2-B1D6-6CBAD91BE5BD}" srcOrd="5" destOrd="0" parTransId="{A1D0BF8B-EB42-4D8B-8A00-63737E96F0B0}" sibTransId="{3D9E1051-A496-404B-8766-3E52A9D0305F}"/>
    <dgm:cxn modelId="{E1DE911E-4FB5-4841-BBE3-38821B861B3B}" type="presOf" srcId="{C59FFF20-4604-4DBB-9482-C8E0BC46EE32}" destId="{343E9C87-308A-44E7-BAA7-ECF2270CB503}" srcOrd="0" destOrd="0" presId="urn:microsoft.com/office/officeart/2005/8/layout/orgChart1"/>
    <dgm:cxn modelId="{7985BD44-2EA8-4534-8BA2-97E74C8D349C}" srcId="{D3C399BD-121C-485B-8598-4BE549E86D30}" destId="{228DAFDA-A102-497B-82FB-ADE742A9B68F}" srcOrd="0" destOrd="0" parTransId="{E640B5F8-149D-47A2-93E0-66D9BE5A679C}" sibTransId="{77E2DDD5-C5CE-4082-8C41-03BF29F60AA7}"/>
    <dgm:cxn modelId="{B7895142-89A5-4F80-8B2F-7A37A0B5028A}" type="presOf" srcId="{228DAFDA-A102-497B-82FB-ADE742A9B68F}" destId="{2F3970FF-04AE-4F6B-944A-F92DFBD1C03B}" srcOrd="0" destOrd="0" presId="urn:microsoft.com/office/officeart/2005/8/layout/orgChart1"/>
    <dgm:cxn modelId="{440047F9-CAB4-4978-ABA6-C47569F3DD1E}" type="presOf" srcId="{D3C399BD-121C-485B-8598-4BE549E86D30}" destId="{86102F3D-91B2-4F3C-89F1-337ADCEAC06D}" srcOrd="0" destOrd="0" presId="urn:microsoft.com/office/officeart/2005/8/layout/orgChart1"/>
    <dgm:cxn modelId="{2D92D653-E6EF-4606-83A9-23B76DD0A8AF}" type="presOf" srcId="{0CCA567E-B252-48F6-87D8-901735250B33}" destId="{C8EF6FF9-307A-4F40-8F5C-6320EFF21953}" srcOrd="0" destOrd="0" presId="urn:microsoft.com/office/officeart/2005/8/layout/orgChart1"/>
    <dgm:cxn modelId="{550459F7-79FD-44E0-AA73-752EBD2050F6}" srcId="{0CCA567E-B252-48F6-87D8-901735250B33}" destId="{8A607EBA-9326-4060-B00F-0133588F2DD8}" srcOrd="2" destOrd="0" parTransId="{F933DD75-15AB-47C8-A916-4DCE629D5237}" sibTransId="{0E0B2889-3945-40A1-A60B-5ED43466232A}"/>
    <dgm:cxn modelId="{C9E3FD61-7ECB-4E0E-B2FF-B518424B07CA}" srcId="{D3C399BD-121C-485B-8598-4BE549E86D30}" destId="{3641143A-2D69-4012-878A-C924B8416782}" srcOrd="2" destOrd="0" parTransId="{4B4359C5-4BF4-4263-BB5E-725770FF65BC}" sibTransId="{79180C7E-6074-420C-9E0E-959AE078F7CC}"/>
    <dgm:cxn modelId="{6F9F58EB-2485-4EF2-8706-9847F7913D9F}" type="presOf" srcId="{AFDFB88A-0831-4CC1-B4A6-5849A3D3E56F}" destId="{43B8C585-74C0-45D6-8BE9-76B9A9129684}" srcOrd="1" destOrd="0" presId="urn:microsoft.com/office/officeart/2005/8/layout/orgChart1"/>
    <dgm:cxn modelId="{0F788709-F7F2-4E4A-8DA9-04EC702AD010}" srcId="{0CCA567E-B252-48F6-87D8-901735250B33}" destId="{AFDFB88A-0831-4CC1-B4A6-5849A3D3E56F}" srcOrd="1" destOrd="0" parTransId="{4CB2FBA2-BD8B-47FD-A649-6D83656FEBA5}" sibTransId="{AC4EE7D5-D273-48A9-BADE-D6238FA57239}"/>
    <dgm:cxn modelId="{EF733475-5555-4FD3-A6C7-0D38CAF1F464}" srcId="{90D62D70-C625-4E31-9C0F-AE96AA1090DC}" destId="{D3C399BD-121C-485B-8598-4BE549E86D30}" srcOrd="0" destOrd="0" parTransId="{898BBB98-3BBC-420C-9D19-6E4ACFFF6E7B}" sibTransId="{7E47FFC3-4CEA-40A7-9569-FE42026F7E2A}"/>
    <dgm:cxn modelId="{938F8D6A-4B61-4056-8B0B-59865E89EA3E}" type="presOf" srcId="{5F285EBB-DD2E-4C2D-B305-0D1A0CA8EAB6}" destId="{349856EC-405B-4D87-9798-72D64ECEEC6B}" srcOrd="0" destOrd="0" presId="urn:microsoft.com/office/officeart/2005/8/layout/orgChart1"/>
    <dgm:cxn modelId="{2C3858AD-92F8-4F05-B663-8C2BB84CF279}" type="presOf" srcId="{2EFAD44E-93C8-4B91-B577-3EBC9B557F4F}" destId="{3870A36D-1CAC-46DE-9AAB-5E6B6D5D0393}" srcOrd="1" destOrd="0" presId="urn:microsoft.com/office/officeart/2005/8/layout/orgChart1"/>
    <dgm:cxn modelId="{2A5CD383-46DC-4368-AA46-017DE2B636AA}" type="presOf" srcId="{B5045EE7-4D79-4691-9655-845EBBBDA1B2}" destId="{C8194C21-1EA9-4B70-A148-3AE2BD6A8B36}" srcOrd="0" destOrd="0" presId="urn:microsoft.com/office/officeart/2005/8/layout/orgChart1"/>
    <dgm:cxn modelId="{2784D14D-C99F-4CB8-9DF0-7BB299E51875}" srcId="{FB7A654C-8B3F-49CF-8C41-76FE92FFC80E}" destId="{2DA63BB6-0EB9-4A69-ADAB-438192B914CE}" srcOrd="1" destOrd="0" parTransId="{D393A60A-40AF-41B3-90FA-ADD24FA0FBF1}" sibTransId="{6814032D-64C2-4D07-A23E-29B342732267}"/>
    <dgm:cxn modelId="{441A75EC-65D0-4A6F-9E2E-AC9C75D6E41E}" type="presOf" srcId="{0BCA53C7-4768-4BEF-8B9B-BA4854954B41}" destId="{1D18E8B5-0BE8-4813-8823-437755266079}" srcOrd="0" destOrd="0" presId="urn:microsoft.com/office/officeart/2005/8/layout/orgChart1"/>
    <dgm:cxn modelId="{29C0770F-B9B8-47E2-A7EA-7613DCA9708E}" type="presOf" srcId="{FB7A654C-8B3F-49CF-8C41-76FE92FFC80E}" destId="{18E82727-ADC0-44A7-A45C-8F7C33AD0340}" srcOrd="1" destOrd="0" presId="urn:microsoft.com/office/officeart/2005/8/layout/orgChart1"/>
    <dgm:cxn modelId="{0C1C0E20-7B8A-49F2-8050-D70EDBE506C0}" type="presOf" srcId="{898BBB98-3BBC-420C-9D19-6E4ACFFF6E7B}" destId="{81C46F2D-887F-4C7D-AC26-85A9E69CD252}" srcOrd="0" destOrd="0" presId="urn:microsoft.com/office/officeart/2005/8/layout/orgChart1"/>
    <dgm:cxn modelId="{CCF98309-07F5-4B77-8832-3BEF9D11A383}" type="presOf" srcId="{C1A53741-AB93-4F9C-B3A5-C599F27F1DA9}" destId="{432482F4-E5A9-4A93-8657-ED862520B6BE}" srcOrd="0" destOrd="0" presId="urn:microsoft.com/office/officeart/2005/8/layout/orgChart1"/>
    <dgm:cxn modelId="{8E24AEF2-7FA8-4C3C-B4BA-A31FEF76011C}" type="presOf" srcId="{5F285EBB-DD2E-4C2D-B305-0D1A0CA8EAB6}" destId="{2ACD9E90-7495-4A8A-B4A4-7A5434C6F913}" srcOrd="1" destOrd="0" presId="urn:microsoft.com/office/officeart/2005/8/layout/orgChart1"/>
    <dgm:cxn modelId="{A17BE3B2-8B35-455D-BB15-E0BB5791319E}" type="presOf" srcId="{DB7D1BCB-1F57-4670-8CA5-026F81BA9084}" destId="{15969AA5-3A7A-4348-BD41-7EFDF40A43C3}" srcOrd="0" destOrd="0" presId="urn:microsoft.com/office/officeart/2005/8/layout/orgChart1"/>
    <dgm:cxn modelId="{BC016715-C90D-4A96-9108-A33CCA9E9C2C}" type="presOf" srcId="{D3C399BD-121C-485B-8598-4BE549E86D30}" destId="{F7ED2A2A-A3BA-40C6-876F-EF1D965E27A3}" srcOrd="1" destOrd="0" presId="urn:microsoft.com/office/officeart/2005/8/layout/orgChart1"/>
    <dgm:cxn modelId="{376BE80C-E69B-4BA8-BF36-C7C2A423AE71}" type="presOf" srcId="{537F9829-D79C-4B09-A2B7-F4DFAFF5B464}" destId="{F53BCA9D-2408-4822-839D-E8EA8A881A53}" srcOrd="0" destOrd="0" presId="urn:microsoft.com/office/officeart/2005/8/layout/orgChart1"/>
    <dgm:cxn modelId="{8D0D687C-5B72-4779-B921-2B3BFB1260C8}" type="presOf" srcId="{C3508617-320E-4F63-B19F-1E9D8B384633}" destId="{5807A904-599F-45AA-8040-8CE278EC8038}" srcOrd="1" destOrd="0" presId="urn:microsoft.com/office/officeart/2005/8/layout/orgChart1"/>
    <dgm:cxn modelId="{FFE19A39-2C2D-48F8-A6E2-D9FA0EE1C2FA}" type="presOf" srcId="{CE86E436-21F9-4EF2-B1D6-6CBAD91BE5BD}" destId="{3FE2E245-0D05-4D79-B22C-0D2E061D9BB6}" srcOrd="0" destOrd="0" presId="urn:microsoft.com/office/officeart/2005/8/layout/orgChart1"/>
    <dgm:cxn modelId="{52BB990D-8F91-45CF-A3DE-F9B3E6C390A1}" type="presOf" srcId="{C3508617-320E-4F63-B19F-1E9D8B384633}" destId="{3355F50E-39FE-4420-B4D8-E473AFC0D576}" srcOrd="0" destOrd="0" presId="urn:microsoft.com/office/officeart/2005/8/layout/orgChart1"/>
    <dgm:cxn modelId="{6F9E239D-068C-426B-9563-22B9999E0407}" type="presOf" srcId="{90D62D70-C625-4E31-9C0F-AE96AA1090DC}" destId="{E7FD8146-F960-47A6-B310-CC4803DFF7DA}" srcOrd="0" destOrd="0" presId="urn:microsoft.com/office/officeart/2005/8/layout/orgChart1"/>
    <dgm:cxn modelId="{6D3863B2-7B32-48B1-A42F-72F869C840E4}" type="presOf" srcId="{CE86E436-21F9-4EF2-B1D6-6CBAD91BE5BD}" destId="{04E23C03-A693-4593-81AA-EE1ABD57A532}" srcOrd="1" destOrd="0" presId="urn:microsoft.com/office/officeart/2005/8/layout/orgChart1"/>
    <dgm:cxn modelId="{137B3A03-153F-4FA1-9F09-FB568F4359B7}" type="presOf" srcId="{4CCD56CF-8D80-4913-BBE3-DC2114BA0434}" destId="{1820F208-0664-4C42-A1A7-6941ACE47E2D}" srcOrd="0" destOrd="0" presId="urn:microsoft.com/office/officeart/2005/8/layout/orgChart1"/>
    <dgm:cxn modelId="{AA6DD666-F610-45C3-80E5-820F7AA30B07}" type="presOf" srcId="{0CCA567E-B252-48F6-87D8-901735250B33}" destId="{F556A69E-CDDA-4164-8C4E-CA0B27634E0B}" srcOrd="1" destOrd="0" presId="urn:microsoft.com/office/officeart/2005/8/layout/orgChart1"/>
    <dgm:cxn modelId="{EE7780F3-87DB-4F50-A002-B403EF108E8D}" srcId="{FB7A654C-8B3F-49CF-8C41-76FE92FFC80E}" destId="{5F285EBB-DD2E-4C2D-B305-0D1A0CA8EAB6}" srcOrd="0" destOrd="0" parTransId="{5F4D68ED-962B-4E8F-B372-BA29EF406F1C}" sibTransId="{80109213-27E6-444C-87BC-366378DEB549}"/>
    <dgm:cxn modelId="{37975652-C624-4442-A8F3-292E373996BB}" type="presOf" srcId="{F933DD75-15AB-47C8-A916-4DCE629D5237}" destId="{F57D4BD2-216A-4CC6-9455-3B890B04176C}" srcOrd="0" destOrd="0" presId="urn:microsoft.com/office/officeart/2005/8/layout/orgChart1"/>
    <dgm:cxn modelId="{A2165627-69D3-4F74-A7BA-9E18369085C8}" srcId="{D3C399BD-121C-485B-8598-4BE549E86D30}" destId="{4CCD56CF-8D80-4913-BBE3-DC2114BA0434}" srcOrd="1" destOrd="0" parTransId="{537F9829-D79C-4B09-A2B7-F4DFAFF5B464}" sibTransId="{44E58876-B301-40ED-A1B6-898FEA1C4167}"/>
    <dgm:cxn modelId="{037DF963-06FA-4331-9994-F7E5B7D7052A}" type="presOf" srcId="{5F4D68ED-962B-4E8F-B372-BA29EF406F1C}" destId="{FEAB0E71-A562-4DF1-9BB7-E73B008F0D67}" srcOrd="0" destOrd="0" presId="urn:microsoft.com/office/officeart/2005/8/layout/orgChart1"/>
    <dgm:cxn modelId="{C9FD12AD-FF38-4E09-B35C-639600433A15}" type="presOf" srcId="{2EFAD44E-93C8-4B91-B577-3EBC9B557F4F}" destId="{7413D24B-0956-4D6A-A8CE-F5A920A5205C}" srcOrd="0" destOrd="0" presId="urn:microsoft.com/office/officeart/2005/8/layout/orgChart1"/>
    <dgm:cxn modelId="{57A89E57-52E7-4443-A4B8-13D4218814EC}" type="presOf" srcId="{4B4359C5-4BF4-4263-BB5E-725770FF65BC}" destId="{0727417D-0F97-4F9D-A43F-E1C4949B96D7}" srcOrd="0" destOrd="0" presId="urn:microsoft.com/office/officeart/2005/8/layout/orgChart1"/>
    <dgm:cxn modelId="{E12812E5-10A8-40D5-98E2-584227E72F6E}" srcId="{A4D5207A-0CA1-44A2-AA04-5762378B6972}" destId="{C3508617-320E-4F63-B19F-1E9D8B384633}" srcOrd="1" destOrd="0" parTransId="{9541DBCD-24C2-4509-BB24-752A11E3EB92}" sibTransId="{18383BC2-D153-479C-9B00-08AB45B3EC2C}"/>
    <dgm:cxn modelId="{863DA0EE-6E68-4868-860B-20769A07F09D}" type="presOf" srcId="{D393A60A-40AF-41B3-90FA-ADD24FA0FBF1}" destId="{EF0614DC-9B04-44B1-B359-7A69303AB5FA}" srcOrd="0" destOrd="0" presId="urn:microsoft.com/office/officeart/2005/8/layout/orgChart1"/>
    <dgm:cxn modelId="{3E180849-696C-431E-A199-A9C5B32F5F65}" type="presOf" srcId="{8A607EBA-9326-4060-B00F-0133588F2DD8}" destId="{747BE847-7FAB-4C2E-B86A-6A60A53B2921}" srcOrd="1" destOrd="0" presId="urn:microsoft.com/office/officeart/2005/8/layout/orgChart1"/>
    <dgm:cxn modelId="{644697C5-B52F-43AC-B3EF-CBBCE44D7597}" type="presOf" srcId="{974C9CC9-2259-4EBF-B81C-5696434E568A}" destId="{08D28409-8818-47F5-BD72-B88D7238E755}" srcOrd="1" destOrd="0" presId="urn:microsoft.com/office/officeart/2005/8/layout/orgChart1"/>
    <dgm:cxn modelId="{CCA79462-898A-47DF-89BB-5F49B31A8E89}" srcId="{C1A53741-AB93-4F9C-B3A5-C599F27F1DA9}" destId="{0CCA567E-B252-48F6-87D8-901735250B33}" srcOrd="0" destOrd="0" parTransId="{DB7D1BCB-1F57-4670-8CA5-026F81BA9084}" sibTransId="{E36FA227-7536-46D0-873D-06062C675E9A}"/>
    <dgm:cxn modelId="{E5DE7368-0647-475F-9C7F-BA8E8C65577D}" srcId="{A4D5207A-0CA1-44A2-AA04-5762378B6972}" destId="{90D62D70-C625-4E31-9C0F-AE96AA1090DC}" srcOrd="2" destOrd="0" parTransId="{2BA25CAD-CB8A-4819-9CD0-C4470247E8B9}" sibTransId="{158B8BA5-D9AD-4DFE-B57C-30A45659CA2B}"/>
    <dgm:cxn modelId="{26F3698C-BC98-43EA-8E53-FD07AA746CFA}" type="presOf" srcId="{AFDFB88A-0831-4CC1-B4A6-5849A3D3E56F}" destId="{4B20740D-3F9C-488E-8063-F38B23C99634}" srcOrd="0" destOrd="0" presId="urn:microsoft.com/office/officeart/2005/8/layout/orgChart1"/>
    <dgm:cxn modelId="{31D61639-0517-4924-9FD9-24B48F0714AF}" type="presOf" srcId="{2DA63BB6-0EB9-4A69-ADAB-438192B914CE}" destId="{7D7FB672-1F57-432C-885A-1F67EBFBBB9A}" srcOrd="1" destOrd="0" presId="urn:microsoft.com/office/officeart/2005/8/layout/orgChart1"/>
    <dgm:cxn modelId="{8D40F961-85EF-477D-87D6-5B5F8F46BCF6}" type="presOf" srcId="{A4D5207A-0CA1-44A2-AA04-5762378B6972}" destId="{508C454F-AD91-4C2E-A17B-5AE08F4E4287}" srcOrd="0" destOrd="0" presId="urn:microsoft.com/office/officeart/2005/8/layout/orgChart1"/>
    <dgm:cxn modelId="{E017D612-894E-4771-92AD-F6E5E3B92AAA}" type="presOf" srcId="{E640B5F8-149D-47A2-93E0-66D9BE5A679C}" destId="{8E3B00BC-DAEA-4BA1-8D07-056AA0C14E1F}" srcOrd="0" destOrd="0" presId="urn:microsoft.com/office/officeart/2005/8/layout/orgChart1"/>
    <dgm:cxn modelId="{84A104FF-C81B-46C0-952F-F58BCBC240A0}" type="presOf" srcId="{4CB2FBA2-BD8B-47FD-A649-6D83656FEBA5}" destId="{782484D4-C482-4928-AA38-4801C48AFA33}" srcOrd="0" destOrd="0" presId="urn:microsoft.com/office/officeart/2005/8/layout/orgChart1"/>
    <dgm:cxn modelId="{1C3C9A03-A329-4AEC-B295-47838D9DD8D0}" type="presOf" srcId="{A1D0BF8B-EB42-4D8B-8A00-63737E96F0B0}" destId="{A416D4CA-9A84-44A7-AB6A-5C83C6912513}" srcOrd="0" destOrd="0" presId="urn:microsoft.com/office/officeart/2005/8/layout/orgChart1"/>
    <dgm:cxn modelId="{1D086EB6-A971-420F-9B62-12E607E1743C}" type="presOf" srcId="{2DA63BB6-0EB9-4A69-ADAB-438192B914CE}" destId="{9553D53B-CDFC-4375-B129-F4CDB987F2C7}" srcOrd="0" destOrd="0" presId="urn:microsoft.com/office/officeart/2005/8/layout/orgChart1"/>
    <dgm:cxn modelId="{98CD6592-F86F-46BB-9D02-2FDF137592EE}" type="presOf" srcId="{9C8E5998-AD32-445B-9202-B30AFF0642D3}" destId="{C11F99A4-A98E-4F8A-8AFF-D772012904C4}" srcOrd="1" destOrd="0" presId="urn:microsoft.com/office/officeart/2005/8/layout/orgChart1"/>
    <dgm:cxn modelId="{742B42B2-4EE4-4A95-9F0A-8132BE9A3858}" type="presOf" srcId="{228DAFDA-A102-497B-82FB-ADE742A9B68F}" destId="{6CC92E53-7C4B-4B6B-B92F-65D782DB29E2}" srcOrd="1" destOrd="0" presId="urn:microsoft.com/office/officeart/2005/8/layout/orgChart1"/>
    <dgm:cxn modelId="{70595B2E-2EBC-4BF8-8B3B-8A842FDE5793}" srcId="{D3C399BD-121C-485B-8598-4BE549E86D30}" destId="{9C8E5998-AD32-445B-9202-B30AFF0642D3}" srcOrd="4" destOrd="0" parTransId="{C59FFF20-4604-4DBB-9482-C8E0BC46EE32}" sibTransId="{8309BCAF-A2C8-4785-8D25-0AFE88234BB4}"/>
    <dgm:cxn modelId="{30ECA2B8-4CDD-4AB7-985A-0584529F2066}" type="presOf" srcId="{9C8E5998-AD32-445B-9202-B30AFF0642D3}" destId="{465B1BF4-3CC3-46B1-88DA-68230B4893F3}" srcOrd="0" destOrd="0" presId="urn:microsoft.com/office/officeart/2005/8/layout/orgChart1"/>
    <dgm:cxn modelId="{EF20658B-93C7-45FD-8CC4-795EF6753660}" type="presOf" srcId="{3641143A-2D69-4012-878A-C924B8416782}" destId="{A7193C53-9F87-4A81-BAC8-5A537146D68F}" srcOrd="0" destOrd="0" presId="urn:microsoft.com/office/officeart/2005/8/layout/orgChart1"/>
    <dgm:cxn modelId="{32F66E34-AE75-45FA-90C0-B87E48789C79}" type="presOf" srcId="{90D62D70-C625-4E31-9C0F-AE96AA1090DC}" destId="{01B3BD11-A2F2-41F4-A028-D9076547059D}" srcOrd="1" destOrd="0" presId="urn:microsoft.com/office/officeart/2005/8/layout/orgChart1"/>
    <dgm:cxn modelId="{D608CE69-8607-44E5-8010-5076E2A9351E}" srcId="{A4D5207A-0CA1-44A2-AA04-5762378B6972}" destId="{C1A53741-AB93-4F9C-B3A5-C599F27F1DA9}" srcOrd="0" destOrd="0" parTransId="{55174664-ABDA-4B88-B39D-B6B6922F8A47}" sibTransId="{D3358F8A-7A7A-415D-8EE7-50160D355DCD}"/>
    <dgm:cxn modelId="{8969DB67-7FC6-4393-9C27-B878F797A0DE}" type="presOf" srcId="{FB7A654C-8B3F-49CF-8C41-76FE92FFC80E}" destId="{818F7D62-2DD6-4823-B577-6DCF1DECB1E9}" srcOrd="0" destOrd="0" presId="urn:microsoft.com/office/officeart/2005/8/layout/orgChart1"/>
    <dgm:cxn modelId="{42E6359E-73CC-474D-869B-ADAA5E91F57D}" type="presOf" srcId="{97B650A1-222C-4050-ADF9-2C7F7B29660E}" destId="{FD4920B2-FDA0-4816-AE08-452BC6EEB607}" srcOrd="0" destOrd="0" presId="urn:microsoft.com/office/officeart/2005/8/layout/orgChart1"/>
    <dgm:cxn modelId="{87A069A4-231C-4008-9A73-1E8843496974}" srcId="{0CCA567E-B252-48F6-87D8-901735250B33}" destId="{2EFAD44E-93C8-4B91-B577-3EBC9B557F4F}" srcOrd="0" destOrd="0" parTransId="{0BCA53C7-4768-4BEF-8B9B-BA4854954B41}" sibTransId="{64FA73FC-6621-49A4-BB60-2EEF5E4FE8D1}"/>
    <dgm:cxn modelId="{8BA19580-E5AA-4EEB-851B-021C89A5BE53}" type="presOf" srcId="{8A607EBA-9326-4060-B00F-0133588F2DD8}" destId="{2E5EDB9F-9A7D-4322-92CE-FC878A9A2A38}" srcOrd="0" destOrd="0" presId="urn:microsoft.com/office/officeart/2005/8/layout/orgChart1"/>
    <dgm:cxn modelId="{A699E4BB-970E-4DD2-A6E7-A91757D445DB}" type="presParOf" srcId="{508C454F-AD91-4C2E-A17B-5AE08F4E4287}" destId="{103A0855-C74A-474C-941E-8BB2C83BE3EB}" srcOrd="0" destOrd="0" presId="urn:microsoft.com/office/officeart/2005/8/layout/orgChart1"/>
    <dgm:cxn modelId="{19E72076-B849-4864-AC57-A6DABB9B165F}" type="presParOf" srcId="{103A0855-C74A-474C-941E-8BB2C83BE3EB}" destId="{2643A140-7C24-4D3D-A0C1-FBCE7EF1C0AA}" srcOrd="0" destOrd="0" presId="urn:microsoft.com/office/officeart/2005/8/layout/orgChart1"/>
    <dgm:cxn modelId="{76821669-607F-461A-AF8A-1569C904BE48}" type="presParOf" srcId="{2643A140-7C24-4D3D-A0C1-FBCE7EF1C0AA}" destId="{432482F4-E5A9-4A93-8657-ED862520B6BE}" srcOrd="0" destOrd="0" presId="urn:microsoft.com/office/officeart/2005/8/layout/orgChart1"/>
    <dgm:cxn modelId="{45468144-9B85-438D-A700-1D20AD77183D}" type="presParOf" srcId="{2643A140-7C24-4D3D-A0C1-FBCE7EF1C0AA}" destId="{2EEC0717-7464-4BCF-AE98-28C221D03AAF}" srcOrd="1" destOrd="0" presId="urn:microsoft.com/office/officeart/2005/8/layout/orgChart1"/>
    <dgm:cxn modelId="{A5392902-2459-44CE-AC27-C7D1C455038F}" type="presParOf" srcId="{103A0855-C74A-474C-941E-8BB2C83BE3EB}" destId="{BF4FFA24-757B-410E-B6BB-675F355A8269}" srcOrd="1" destOrd="0" presId="urn:microsoft.com/office/officeart/2005/8/layout/orgChart1"/>
    <dgm:cxn modelId="{982C9621-B94A-4E7F-A787-2C515420F9CE}" type="presParOf" srcId="{BF4FFA24-757B-410E-B6BB-675F355A8269}" destId="{15969AA5-3A7A-4348-BD41-7EFDF40A43C3}" srcOrd="0" destOrd="0" presId="urn:microsoft.com/office/officeart/2005/8/layout/orgChart1"/>
    <dgm:cxn modelId="{12AB3F6F-A93B-47FD-8E9F-09A913096D8C}" type="presParOf" srcId="{BF4FFA24-757B-410E-B6BB-675F355A8269}" destId="{C783E4EC-99F6-4899-8B81-27A767F11FDF}" srcOrd="1" destOrd="0" presId="urn:microsoft.com/office/officeart/2005/8/layout/orgChart1"/>
    <dgm:cxn modelId="{55E0FF80-F562-444F-85C9-1CD2CBA27E01}" type="presParOf" srcId="{C783E4EC-99F6-4899-8B81-27A767F11FDF}" destId="{99C62825-740A-42F8-BE8B-8472675C9404}" srcOrd="0" destOrd="0" presId="urn:microsoft.com/office/officeart/2005/8/layout/orgChart1"/>
    <dgm:cxn modelId="{068C451F-FC6C-430D-91E8-3E334668DE5C}" type="presParOf" srcId="{99C62825-740A-42F8-BE8B-8472675C9404}" destId="{C8EF6FF9-307A-4F40-8F5C-6320EFF21953}" srcOrd="0" destOrd="0" presId="urn:microsoft.com/office/officeart/2005/8/layout/orgChart1"/>
    <dgm:cxn modelId="{7E5CA1A7-003B-4C4E-88B7-3B465879AED0}" type="presParOf" srcId="{99C62825-740A-42F8-BE8B-8472675C9404}" destId="{F556A69E-CDDA-4164-8C4E-CA0B27634E0B}" srcOrd="1" destOrd="0" presId="urn:microsoft.com/office/officeart/2005/8/layout/orgChart1"/>
    <dgm:cxn modelId="{6EE34E87-210F-4C28-AD8B-C521677E15B9}" type="presParOf" srcId="{C783E4EC-99F6-4899-8B81-27A767F11FDF}" destId="{2F1EB153-0727-4152-ACEB-8951F4EA8949}" srcOrd="1" destOrd="0" presId="urn:microsoft.com/office/officeart/2005/8/layout/orgChart1"/>
    <dgm:cxn modelId="{7A025CBB-08A5-4E75-8DD2-0A2ED686F306}" type="presParOf" srcId="{2F1EB153-0727-4152-ACEB-8951F4EA8949}" destId="{1D18E8B5-0BE8-4813-8823-437755266079}" srcOrd="0" destOrd="0" presId="urn:microsoft.com/office/officeart/2005/8/layout/orgChart1"/>
    <dgm:cxn modelId="{C1F7B079-215A-49BD-B397-324AB82EFF5F}" type="presParOf" srcId="{2F1EB153-0727-4152-ACEB-8951F4EA8949}" destId="{D6411512-CD3C-4639-8945-6B54A006E96F}" srcOrd="1" destOrd="0" presId="urn:microsoft.com/office/officeart/2005/8/layout/orgChart1"/>
    <dgm:cxn modelId="{957777A3-E4F5-469D-B6CD-871FE2FA4998}" type="presParOf" srcId="{D6411512-CD3C-4639-8945-6B54A006E96F}" destId="{40745BD2-800F-437F-857F-22E4171174FD}" srcOrd="0" destOrd="0" presId="urn:microsoft.com/office/officeart/2005/8/layout/orgChart1"/>
    <dgm:cxn modelId="{2631CB54-654B-4FF8-8C37-79388180C5CF}" type="presParOf" srcId="{40745BD2-800F-437F-857F-22E4171174FD}" destId="{7413D24B-0956-4D6A-A8CE-F5A920A5205C}" srcOrd="0" destOrd="0" presId="urn:microsoft.com/office/officeart/2005/8/layout/orgChart1"/>
    <dgm:cxn modelId="{3622AE81-1A9D-4A5B-8838-0199BDC63E94}" type="presParOf" srcId="{40745BD2-800F-437F-857F-22E4171174FD}" destId="{3870A36D-1CAC-46DE-9AAB-5E6B6D5D0393}" srcOrd="1" destOrd="0" presId="urn:microsoft.com/office/officeart/2005/8/layout/orgChart1"/>
    <dgm:cxn modelId="{3903A52B-CE3F-47C6-8C97-AE36A63F6499}" type="presParOf" srcId="{D6411512-CD3C-4639-8945-6B54A006E96F}" destId="{60065C3C-2FEA-4E94-9118-DF362FC70ABD}" srcOrd="1" destOrd="0" presId="urn:microsoft.com/office/officeart/2005/8/layout/orgChart1"/>
    <dgm:cxn modelId="{7C0F8271-3657-4E89-A5F9-51C90D4C2AC0}" type="presParOf" srcId="{D6411512-CD3C-4639-8945-6B54A006E96F}" destId="{BA8B422E-0604-4DCD-BA09-6D5510903B3D}" srcOrd="2" destOrd="0" presId="urn:microsoft.com/office/officeart/2005/8/layout/orgChart1"/>
    <dgm:cxn modelId="{0B96F8A7-63BD-44FB-BB22-61CF302405A9}" type="presParOf" srcId="{2F1EB153-0727-4152-ACEB-8951F4EA8949}" destId="{782484D4-C482-4928-AA38-4801C48AFA33}" srcOrd="2" destOrd="0" presId="urn:microsoft.com/office/officeart/2005/8/layout/orgChart1"/>
    <dgm:cxn modelId="{36D02CFD-5C1E-4BAA-AFE7-D91348FC6B42}" type="presParOf" srcId="{2F1EB153-0727-4152-ACEB-8951F4EA8949}" destId="{70A99129-67AF-46CF-B128-164BCB76E140}" srcOrd="3" destOrd="0" presId="urn:microsoft.com/office/officeart/2005/8/layout/orgChart1"/>
    <dgm:cxn modelId="{6893BAD5-EB9D-4EAD-A5B5-4DB922CB31CC}" type="presParOf" srcId="{70A99129-67AF-46CF-B128-164BCB76E140}" destId="{397672F8-F964-41EF-88F7-BAEB8911669D}" srcOrd="0" destOrd="0" presId="urn:microsoft.com/office/officeart/2005/8/layout/orgChart1"/>
    <dgm:cxn modelId="{C345D894-4BFC-462E-A4E1-D19421794F7F}" type="presParOf" srcId="{397672F8-F964-41EF-88F7-BAEB8911669D}" destId="{4B20740D-3F9C-488E-8063-F38B23C99634}" srcOrd="0" destOrd="0" presId="urn:microsoft.com/office/officeart/2005/8/layout/orgChart1"/>
    <dgm:cxn modelId="{931C4E51-B9FD-4A81-B9D6-4BE6782E01F1}" type="presParOf" srcId="{397672F8-F964-41EF-88F7-BAEB8911669D}" destId="{43B8C585-74C0-45D6-8BE9-76B9A9129684}" srcOrd="1" destOrd="0" presId="urn:microsoft.com/office/officeart/2005/8/layout/orgChart1"/>
    <dgm:cxn modelId="{FEAAE736-616C-4987-A264-4DC5CE6061FA}" type="presParOf" srcId="{70A99129-67AF-46CF-B128-164BCB76E140}" destId="{B71EED09-6F58-451C-AC7B-E0939F719705}" srcOrd="1" destOrd="0" presId="urn:microsoft.com/office/officeart/2005/8/layout/orgChart1"/>
    <dgm:cxn modelId="{F4016AD2-AA4E-45EC-953E-3812ACB43726}" type="presParOf" srcId="{70A99129-67AF-46CF-B128-164BCB76E140}" destId="{8B139DD7-D576-4F85-9DA0-FCBE67D97233}" srcOrd="2" destOrd="0" presId="urn:microsoft.com/office/officeart/2005/8/layout/orgChart1"/>
    <dgm:cxn modelId="{8CC3CB7E-2DB9-4A97-8D1F-66C25D02EF6B}" type="presParOf" srcId="{2F1EB153-0727-4152-ACEB-8951F4EA8949}" destId="{F57D4BD2-216A-4CC6-9455-3B890B04176C}" srcOrd="4" destOrd="0" presId="urn:microsoft.com/office/officeart/2005/8/layout/orgChart1"/>
    <dgm:cxn modelId="{E0733131-E567-4FEB-A262-7321CAA09236}" type="presParOf" srcId="{2F1EB153-0727-4152-ACEB-8951F4EA8949}" destId="{9CA3E81D-2B3F-4BAC-B769-35F28895DD59}" srcOrd="5" destOrd="0" presId="urn:microsoft.com/office/officeart/2005/8/layout/orgChart1"/>
    <dgm:cxn modelId="{CC1EA9F9-85B4-44E7-99A4-F579004088BB}" type="presParOf" srcId="{9CA3E81D-2B3F-4BAC-B769-35F28895DD59}" destId="{A1BB0D68-BD55-4935-B4BC-F41912B04805}" srcOrd="0" destOrd="0" presId="urn:microsoft.com/office/officeart/2005/8/layout/orgChart1"/>
    <dgm:cxn modelId="{AB20D513-B84B-44EE-9031-59EA73D981D4}" type="presParOf" srcId="{A1BB0D68-BD55-4935-B4BC-F41912B04805}" destId="{2E5EDB9F-9A7D-4322-92CE-FC878A9A2A38}" srcOrd="0" destOrd="0" presId="urn:microsoft.com/office/officeart/2005/8/layout/orgChart1"/>
    <dgm:cxn modelId="{0F67F46E-6B96-41F4-AD10-7050AEBFC66E}" type="presParOf" srcId="{A1BB0D68-BD55-4935-B4BC-F41912B04805}" destId="{747BE847-7FAB-4C2E-B86A-6A60A53B2921}" srcOrd="1" destOrd="0" presId="urn:microsoft.com/office/officeart/2005/8/layout/orgChart1"/>
    <dgm:cxn modelId="{39685A95-5339-4118-84DD-32FB771E4A72}" type="presParOf" srcId="{9CA3E81D-2B3F-4BAC-B769-35F28895DD59}" destId="{62CDC159-D6D6-4EE3-8F5A-586D80A246AC}" srcOrd="1" destOrd="0" presId="urn:microsoft.com/office/officeart/2005/8/layout/orgChart1"/>
    <dgm:cxn modelId="{5E17C3BE-40C1-4B58-96D2-A6B88902C055}" type="presParOf" srcId="{9CA3E81D-2B3F-4BAC-B769-35F28895DD59}" destId="{476A8C74-8FAD-4611-BB4B-FD3C502DD421}" srcOrd="2" destOrd="0" presId="urn:microsoft.com/office/officeart/2005/8/layout/orgChart1"/>
    <dgm:cxn modelId="{348CA049-9FBD-46FE-8299-BE54E3017CD1}" type="presParOf" srcId="{C783E4EC-99F6-4899-8B81-27A767F11FDF}" destId="{B41B8192-42F7-41E6-BBE5-0025F4CE5814}" srcOrd="2" destOrd="0" presId="urn:microsoft.com/office/officeart/2005/8/layout/orgChart1"/>
    <dgm:cxn modelId="{F0F32B43-7884-4893-B2E6-37C741EB8089}" type="presParOf" srcId="{103A0855-C74A-474C-941E-8BB2C83BE3EB}" destId="{3D5DEFBA-4D1C-494F-9B97-CF6FEEF65EBB}" srcOrd="2" destOrd="0" presId="urn:microsoft.com/office/officeart/2005/8/layout/orgChart1"/>
    <dgm:cxn modelId="{2B7C7006-306B-4777-B887-D84F89AF7AB0}" type="presParOf" srcId="{508C454F-AD91-4C2E-A17B-5AE08F4E4287}" destId="{170A28EE-6264-4B9B-B845-CD483B603570}" srcOrd="1" destOrd="0" presId="urn:microsoft.com/office/officeart/2005/8/layout/orgChart1"/>
    <dgm:cxn modelId="{B953BC15-BD8D-49EA-A814-7246B2F6BC38}" type="presParOf" srcId="{170A28EE-6264-4B9B-B845-CD483B603570}" destId="{25C49A63-C6F9-4936-8B2C-8094B73DA2A8}" srcOrd="0" destOrd="0" presId="urn:microsoft.com/office/officeart/2005/8/layout/orgChart1"/>
    <dgm:cxn modelId="{9D1C710D-BD78-4A3E-AA40-18E6820CC0C3}" type="presParOf" srcId="{25C49A63-C6F9-4936-8B2C-8094B73DA2A8}" destId="{3355F50E-39FE-4420-B4D8-E473AFC0D576}" srcOrd="0" destOrd="0" presId="urn:microsoft.com/office/officeart/2005/8/layout/orgChart1"/>
    <dgm:cxn modelId="{09AEBDFB-1DF3-46C7-A58E-8EB67471C6CA}" type="presParOf" srcId="{25C49A63-C6F9-4936-8B2C-8094B73DA2A8}" destId="{5807A904-599F-45AA-8040-8CE278EC8038}" srcOrd="1" destOrd="0" presId="urn:microsoft.com/office/officeart/2005/8/layout/orgChart1"/>
    <dgm:cxn modelId="{2BF035F1-DE31-42F6-A0EA-9EB039890CFC}" type="presParOf" srcId="{170A28EE-6264-4B9B-B845-CD483B603570}" destId="{F4469E06-0AB7-48B5-9C5D-7F3F790C4264}" srcOrd="1" destOrd="0" presId="urn:microsoft.com/office/officeart/2005/8/layout/orgChart1"/>
    <dgm:cxn modelId="{034D70F7-ED1E-4D0E-B148-222E896C35DD}" type="presParOf" srcId="{F4469E06-0AB7-48B5-9C5D-7F3F790C4264}" destId="{FD4920B2-FDA0-4816-AE08-452BC6EEB607}" srcOrd="0" destOrd="0" presId="urn:microsoft.com/office/officeart/2005/8/layout/orgChart1"/>
    <dgm:cxn modelId="{CE6C9C14-28A7-4811-9BCE-E638850B9400}" type="presParOf" srcId="{F4469E06-0AB7-48B5-9C5D-7F3F790C4264}" destId="{4ADD1267-6EEB-42AE-BBD3-4A5A01EAEE22}" srcOrd="1" destOrd="0" presId="urn:microsoft.com/office/officeart/2005/8/layout/orgChart1"/>
    <dgm:cxn modelId="{C26236D3-4B11-44FD-826E-F1C35434A7E4}" type="presParOf" srcId="{4ADD1267-6EEB-42AE-BBD3-4A5A01EAEE22}" destId="{ABB41E82-5A3A-4A13-BA34-1CBA95CB1731}" srcOrd="0" destOrd="0" presId="urn:microsoft.com/office/officeart/2005/8/layout/orgChart1"/>
    <dgm:cxn modelId="{BD8105FA-3135-45B9-8303-9C51CF9BAF66}" type="presParOf" srcId="{ABB41E82-5A3A-4A13-BA34-1CBA95CB1731}" destId="{818F7D62-2DD6-4823-B577-6DCF1DECB1E9}" srcOrd="0" destOrd="0" presId="urn:microsoft.com/office/officeart/2005/8/layout/orgChart1"/>
    <dgm:cxn modelId="{4C47A881-20EB-44DB-8A52-EC5720A90570}" type="presParOf" srcId="{ABB41E82-5A3A-4A13-BA34-1CBA95CB1731}" destId="{18E82727-ADC0-44A7-A45C-8F7C33AD0340}" srcOrd="1" destOrd="0" presId="urn:microsoft.com/office/officeart/2005/8/layout/orgChart1"/>
    <dgm:cxn modelId="{60D2BC1A-95E2-4ED4-B252-DA566D873FC3}" type="presParOf" srcId="{4ADD1267-6EEB-42AE-BBD3-4A5A01EAEE22}" destId="{63FCEF90-9789-4565-8D96-A110B48910D1}" srcOrd="1" destOrd="0" presId="urn:microsoft.com/office/officeart/2005/8/layout/orgChart1"/>
    <dgm:cxn modelId="{04D70475-5A99-4BF0-B915-1CF2DF2C9DC5}" type="presParOf" srcId="{63FCEF90-9789-4565-8D96-A110B48910D1}" destId="{FEAB0E71-A562-4DF1-9BB7-E73B008F0D67}" srcOrd="0" destOrd="0" presId="urn:microsoft.com/office/officeart/2005/8/layout/orgChart1"/>
    <dgm:cxn modelId="{5A78165A-FE08-485D-BB88-B067C3D114DE}" type="presParOf" srcId="{63FCEF90-9789-4565-8D96-A110B48910D1}" destId="{8C507A08-C28B-4122-852B-AF36919E8CFE}" srcOrd="1" destOrd="0" presId="urn:microsoft.com/office/officeart/2005/8/layout/orgChart1"/>
    <dgm:cxn modelId="{0FD4FF8F-FAC6-4C18-B0C8-064FEC7D83B7}" type="presParOf" srcId="{8C507A08-C28B-4122-852B-AF36919E8CFE}" destId="{49D66BF3-4278-4792-81AA-BF92EA9893A6}" srcOrd="0" destOrd="0" presId="urn:microsoft.com/office/officeart/2005/8/layout/orgChart1"/>
    <dgm:cxn modelId="{2AF9D1D6-A4A2-4AA2-886A-02D0D86B0F5D}" type="presParOf" srcId="{49D66BF3-4278-4792-81AA-BF92EA9893A6}" destId="{349856EC-405B-4D87-9798-72D64ECEEC6B}" srcOrd="0" destOrd="0" presId="urn:microsoft.com/office/officeart/2005/8/layout/orgChart1"/>
    <dgm:cxn modelId="{D59CAD9F-BD1F-4284-AE88-A17AE5ED7C42}" type="presParOf" srcId="{49D66BF3-4278-4792-81AA-BF92EA9893A6}" destId="{2ACD9E90-7495-4A8A-B4A4-7A5434C6F913}" srcOrd="1" destOrd="0" presId="urn:microsoft.com/office/officeart/2005/8/layout/orgChart1"/>
    <dgm:cxn modelId="{C25B1033-5DD5-4415-972E-5F20E8326AFE}" type="presParOf" srcId="{8C507A08-C28B-4122-852B-AF36919E8CFE}" destId="{36912245-4C2B-405B-80F0-94A67E08D0E4}" srcOrd="1" destOrd="0" presId="urn:microsoft.com/office/officeart/2005/8/layout/orgChart1"/>
    <dgm:cxn modelId="{260F4473-9A80-4BBB-B195-76127E01FF30}" type="presParOf" srcId="{8C507A08-C28B-4122-852B-AF36919E8CFE}" destId="{8A770EB2-E14C-43FF-8148-12775133A985}" srcOrd="2" destOrd="0" presId="urn:microsoft.com/office/officeart/2005/8/layout/orgChart1"/>
    <dgm:cxn modelId="{935AA073-23EC-4BEB-8B4F-F732EAD76536}" type="presParOf" srcId="{63FCEF90-9789-4565-8D96-A110B48910D1}" destId="{EF0614DC-9B04-44B1-B359-7A69303AB5FA}" srcOrd="2" destOrd="0" presId="urn:microsoft.com/office/officeart/2005/8/layout/orgChart1"/>
    <dgm:cxn modelId="{68A44501-1465-47A6-9E84-1BD632F514A9}" type="presParOf" srcId="{63FCEF90-9789-4565-8D96-A110B48910D1}" destId="{48F3026F-898C-41FB-BC3A-118D250A9D8A}" srcOrd="3" destOrd="0" presId="urn:microsoft.com/office/officeart/2005/8/layout/orgChart1"/>
    <dgm:cxn modelId="{FFB51F11-7038-423E-A141-170C3A34AB65}" type="presParOf" srcId="{48F3026F-898C-41FB-BC3A-118D250A9D8A}" destId="{3E86EC26-0715-45F6-A910-209959CA75D7}" srcOrd="0" destOrd="0" presId="urn:microsoft.com/office/officeart/2005/8/layout/orgChart1"/>
    <dgm:cxn modelId="{FA76BF5B-01CF-4012-9A95-8AD751066C63}" type="presParOf" srcId="{3E86EC26-0715-45F6-A910-209959CA75D7}" destId="{9553D53B-CDFC-4375-B129-F4CDB987F2C7}" srcOrd="0" destOrd="0" presId="urn:microsoft.com/office/officeart/2005/8/layout/orgChart1"/>
    <dgm:cxn modelId="{DB78FFBB-83DC-49A4-A93A-688BEEB14B14}" type="presParOf" srcId="{3E86EC26-0715-45F6-A910-209959CA75D7}" destId="{7D7FB672-1F57-432C-885A-1F67EBFBBB9A}" srcOrd="1" destOrd="0" presId="urn:microsoft.com/office/officeart/2005/8/layout/orgChart1"/>
    <dgm:cxn modelId="{FB6AEF75-AF77-4846-8F93-3D05D59BF55E}" type="presParOf" srcId="{48F3026F-898C-41FB-BC3A-118D250A9D8A}" destId="{66CCBBE6-E11B-4E8F-8050-EE3C5FBE1BA7}" srcOrd="1" destOrd="0" presId="urn:microsoft.com/office/officeart/2005/8/layout/orgChart1"/>
    <dgm:cxn modelId="{F9125C58-B9B9-4A00-86CA-726920C015A6}" type="presParOf" srcId="{48F3026F-898C-41FB-BC3A-118D250A9D8A}" destId="{B432A976-36F8-4E01-B2DD-8B5D6D2EDBC9}" srcOrd="2" destOrd="0" presId="urn:microsoft.com/office/officeart/2005/8/layout/orgChart1"/>
    <dgm:cxn modelId="{96DF1A94-632F-402A-8086-9DBE69A0AA83}" type="presParOf" srcId="{4ADD1267-6EEB-42AE-BBD3-4A5A01EAEE22}" destId="{21A6132D-9721-45BF-9483-6ED3980B3F9F}" srcOrd="2" destOrd="0" presId="urn:microsoft.com/office/officeart/2005/8/layout/orgChart1"/>
    <dgm:cxn modelId="{EB55C198-2584-42BD-B6FA-8128B18B7BA9}" type="presParOf" srcId="{170A28EE-6264-4B9B-B845-CD483B603570}" destId="{E2D4893B-C400-4225-A39E-C65BCFF5DC57}" srcOrd="2" destOrd="0" presId="urn:microsoft.com/office/officeart/2005/8/layout/orgChart1"/>
    <dgm:cxn modelId="{175FE4EE-20A1-4B1D-A457-25870C40CB6D}" type="presParOf" srcId="{508C454F-AD91-4C2E-A17B-5AE08F4E4287}" destId="{E76479F7-D8B9-4146-A031-E18AE13DF145}" srcOrd="2" destOrd="0" presId="urn:microsoft.com/office/officeart/2005/8/layout/orgChart1"/>
    <dgm:cxn modelId="{64110A5D-F005-4EE7-868C-AF83F9A8ABDE}" type="presParOf" srcId="{E76479F7-D8B9-4146-A031-E18AE13DF145}" destId="{C03501A7-61D4-41EB-B751-E85CB7EA32E8}" srcOrd="0" destOrd="0" presId="urn:microsoft.com/office/officeart/2005/8/layout/orgChart1"/>
    <dgm:cxn modelId="{94F49157-1DB8-4A8F-AF23-C091F9EB398D}" type="presParOf" srcId="{C03501A7-61D4-41EB-B751-E85CB7EA32E8}" destId="{E7FD8146-F960-47A6-B310-CC4803DFF7DA}" srcOrd="0" destOrd="0" presId="urn:microsoft.com/office/officeart/2005/8/layout/orgChart1"/>
    <dgm:cxn modelId="{27476157-2E68-4B2F-AB36-A93BA10A09E5}" type="presParOf" srcId="{C03501A7-61D4-41EB-B751-E85CB7EA32E8}" destId="{01B3BD11-A2F2-41F4-A028-D9076547059D}" srcOrd="1" destOrd="0" presId="urn:microsoft.com/office/officeart/2005/8/layout/orgChart1"/>
    <dgm:cxn modelId="{43ECC96F-FB89-406C-8647-CE0E218CD05E}" type="presParOf" srcId="{E76479F7-D8B9-4146-A031-E18AE13DF145}" destId="{50ED392B-189B-4460-8C3F-7CFD2A603471}" srcOrd="1" destOrd="0" presId="urn:microsoft.com/office/officeart/2005/8/layout/orgChart1"/>
    <dgm:cxn modelId="{B7157D0A-9F75-4BAC-8212-DB5DF785F1EA}" type="presParOf" srcId="{50ED392B-189B-4460-8C3F-7CFD2A603471}" destId="{81C46F2D-887F-4C7D-AC26-85A9E69CD252}" srcOrd="0" destOrd="0" presId="urn:microsoft.com/office/officeart/2005/8/layout/orgChart1"/>
    <dgm:cxn modelId="{D6926611-F72B-410C-984F-BD4F4F7E946D}" type="presParOf" srcId="{50ED392B-189B-4460-8C3F-7CFD2A603471}" destId="{A49FD71F-B64D-4C0E-AF72-B9FDEFE5C2DC}" srcOrd="1" destOrd="0" presId="urn:microsoft.com/office/officeart/2005/8/layout/orgChart1"/>
    <dgm:cxn modelId="{B52459C2-6C9B-4E53-A2FB-0EB72083845B}" type="presParOf" srcId="{A49FD71F-B64D-4C0E-AF72-B9FDEFE5C2DC}" destId="{ECA524EC-C978-4B40-BF05-82A3B7121074}" srcOrd="0" destOrd="0" presId="urn:microsoft.com/office/officeart/2005/8/layout/orgChart1"/>
    <dgm:cxn modelId="{91DC41E2-5CD1-4F6D-AB9B-3B11348CF86F}" type="presParOf" srcId="{ECA524EC-C978-4B40-BF05-82A3B7121074}" destId="{86102F3D-91B2-4F3C-89F1-337ADCEAC06D}" srcOrd="0" destOrd="0" presId="urn:microsoft.com/office/officeart/2005/8/layout/orgChart1"/>
    <dgm:cxn modelId="{CB696468-A1F6-4E2E-A695-571B9C563BC6}" type="presParOf" srcId="{ECA524EC-C978-4B40-BF05-82A3B7121074}" destId="{F7ED2A2A-A3BA-40C6-876F-EF1D965E27A3}" srcOrd="1" destOrd="0" presId="urn:microsoft.com/office/officeart/2005/8/layout/orgChart1"/>
    <dgm:cxn modelId="{ADD2CE4A-B19C-4A79-9A61-5E1A56074B48}" type="presParOf" srcId="{A49FD71F-B64D-4C0E-AF72-B9FDEFE5C2DC}" destId="{0A05C41C-41DD-4A67-934B-859F619408C3}" srcOrd="1" destOrd="0" presId="urn:microsoft.com/office/officeart/2005/8/layout/orgChart1"/>
    <dgm:cxn modelId="{431EA6E9-EBE3-4F43-A189-41E4F53674B3}" type="presParOf" srcId="{0A05C41C-41DD-4A67-934B-859F619408C3}" destId="{8E3B00BC-DAEA-4BA1-8D07-056AA0C14E1F}" srcOrd="0" destOrd="0" presId="urn:microsoft.com/office/officeart/2005/8/layout/orgChart1"/>
    <dgm:cxn modelId="{1DD1B9C5-FF0B-4383-A649-805C6F18CC2B}" type="presParOf" srcId="{0A05C41C-41DD-4A67-934B-859F619408C3}" destId="{464C2532-9A73-43F1-8AB5-5E68EFA674AE}" srcOrd="1" destOrd="0" presId="urn:microsoft.com/office/officeart/2005/8/layout/orgChart1"/>
    <dgm:cxn modelId="{59A5619A-E812-4BB5-A14D-AE8D10C6100B}" type="presParOf" srcId="{464C2532-9A73-43F1-8AB5-5E68EFA674AE}" destId="{CF5ADCA6-CEC8-4DDA-AC0A-D9363C27C5F2}" srcOrd="0" destOrd="0" presId="urn:microsoft.com/office/officeart/2005/8/layout/orgChart1"/>
    <dgm:cxn modelId="{FCB8E372-EC5D-4254-A784-85F7AF4BCE0B}" type="presParOf" srcId="{CF5ADCA6-CEC8-4DDA-AC0A-D9363C27C5F2}" destId="{2F3970FF-04AE-4F6B-944A-F92DFBD1C03B}" srcOrd="0" destOrd="0" presId="urn:microsoft.com/office/officeart/2005/8/layout/orgChart1"/>
    <dgm:cxn modelId="{AAF01D66-6F2F-4A3D-8808-B1791FDB60F6}" type="presParOf" srcId="{CF5ADCA6-CEC8-4DDA-AC0A-D9363C27C5F2}" destId="{6CC92E53-7C4B-4B6B-B92F-65D782DB29E2}" srcOrd="1" destOrd="0" presId="urn:microsoft.com/office/officeart/2005/8/layout/orgChart1"/>
    <dgm:cxn modelId="{CD1715E9-F1F5-4845-8D51-FCDDA0192D80}" type="presParOf" srcId="{464C2532-9A73-43F1-8AB5-5E68EFA674AE}" destId="{A5DF5E51-DEBE-4869-A0C0-98E4A078F561}" srcOrd="1" destOrd="0" presId="urn:microsoft.com/office/officeart/2005/8/layout/orgChart1"/>
    <dgm:cxn modelId="{9085C059-11B5-4664-84C6-B90AB433EE86}" type="presParOf" srcId="{464C2532-9A73-43F1-8AB5-5E68EFA674AE}" destId="{141C652F-49F4-4FF9-A62D-5D830B8D15CA}" srcOrd="2" destOrd="0" presId="urn:microsoft.com/office/officeart/2005/8/layout/orgChart1"/>
    <dgm:cxn modelId="{8508D66A-70DC-4D0F-BC28-908EDBDE1BD0}" type="presParOf" srcId="{0A05C41C-41DD-4A67-934B-859F619408C3}" destId="{F53BCA9D-2408-4822-839D-E8EA8A881A53}" srcOrd="2" destOrd="0" presId="urn:microsoft.com/office/officeart/2005/8/layout/orgChart1"/>
    <dgm:cxn modelId="{08EFDCCD-31D7-48BF-BA5E-95F39D8BA020}" type="presParOf" srcId="{0A05C41C-41DD-4A67-934B-859F619408C3}" destId="{1787811E-A043-4CA1-9923-CBBE3F2174CC}" srcOrd="3" destOrd="0" presId="urn:microsoft.com/office/officeart/2005/8/layout/orgChart1"/>
    <dgm:cxn modelId="{5FBB8DC3-548A-459B-AE3A-6D85BB94D816}" type="presParOf" srcId="{1787811E-A043-4CA1-9923-CBBE3F2174CC}" destId="{B6737130-BDE4-4551-90C8-4F1B50735A35}" srcOrd="0" destOrd="0" presId="urn:microsoft.com/office/officeart/2005/8/layout/orgChart1"/>
    <dgm:cxn modelId="{A808A155-5C27-4DAD-9303-B5CE77F6CD6B}" type="presParOf" srcId="{B6737130-BDE4-4551-90C8-4F1B50735A35}" destId="{1820F208-0664-4C42-A1A7-6941ACE47E2D}" srcOrd="0" destOrd="0" presId="urn:microsoft.com/office/officeart/2005/8/layout/orgChart1"/>
    <dgm:cxn modelId="{3A98D10B-6B41-417E-ADFE-8B993F33B49F}" type="presParOf" srcId="{B6737130-BDE4-4551-90C8-4F1B50735A35}" destId="{67FE93F6-0BBA-4BA3-B72D-EB3D8606CD96}" srcOrd="1" destOrd="0" presId="urn:microsoft.com/office/officeart/2005/8/layout/orgChart1"/>
    <dgm:cxn modelId="{74725F78-CC33-49D6-886A-AEA37CB012EE}" type="presParOf" srcId="{1787811E-A043-4CA1-9923-CBBE3F2174CC}" destId="{F9043D7D-8E6B-4A16-A11D-2212D735820E}" srcOrd="1" destOrd="0" presId="urn:microsoft.com/office/officeart/2005/8/layout/orgChart1"/>
    <dgm:cxn modelId="{9FF4F729-23C4-4440-8E60-57BDA4CA7CA6}" type="presParOf" srcId="{1787811E-A043-4CA1-9923-CBBE3F2174CC}" destId="{0E6FC208-8056-4C0D-BE50-61BD2DC8EF43}" srcOrd="2" destOrd="0" presId="urn:microsoft.com/office/officeart/2005/8/layout/orgChart1"/>
    <dgm:cxn modelId="{A241EB53-4382-48F6-BB45-BE6DCD5B5E32}" type="presParOf" srcId="{0A05C41C-41DD-4A67-934B-859F619408C3}" destId="{0727417D-0F97-4F9D-A43F-E1C4949B96D7}" srcOrd="4" destOrd="0" presId="urn:microsoft.com/office/officeart/2005/8/layout/orgChart1"/>
    <dgm:cxn modelId="{ED93B9B2-1C18-491D-8A01-C73FE4E6350F}" type="presParOf" srcId="{0A05C41C-41DD-4A67-934B-859F619408C3}" destId="{393FA89C-1000-4161-A31D-7F6FBE39B0B5}" srcOrd="5" destOrd="0" presId="urn:microsoft.com/office/officeart/2005/8/layout/orgChart1"/>
    <dgm:cxn modelId="{4D3FA2A3-1C74-428F-8D99-DF18469D3938}" type="presParOf" srcId="{393FA89C-1000-4161-A31D-7F6FBE39B0B5}" destId="{92D731CC-0752-407C-9E20-497949604C81}" srcOrd="0" destOrd="0" presId="urn:microsoft.com/office/officeart/2005/8/layout/orgChart1"/>
    <dgm:cxn modelId="{900D886E-A2A6-4325-834C-F278D110AE7E}" type="presParOf" srcId="{92D731CC-0752-407C-9E20-497949604C81}" destId="{A7193C53-9F87-4A81-BAC8-5A537146D68F}" srcOrd="0" destOrd="0" presId="urn:microsoft.com/office/officeart/2005/8/layout/orgChart1"/>
    <dgm:cxn modelId="{9D29B231-8324-413E-BDE1-16CB8E438719}" type="presParOf" srcId="{92D731CC-0752-407C-9E20-497949604C81}" destId="{2EA01341-0C8E-4245-A9EC-5DCEB630C130}" srcOrd="1" destOrd="0" presId="urn:microsoft.com/office/officeart/2005/8/layout/orgChart1"/>
    <dgm:cxn modelId="{68E5DBFA-2044-4BD3-9E70-6B77AE9C8996}" type="presParOf" srcId="{393FA89C-1000-4161-A31D-7F6FBE39B0B5}" destId="{7A66F044-AA68-4A11-9936-BC2FD63476D3}" srcOrd="1" destOrd="0" presId="urn:microsoft.com/office/officeart/2005/8/layout/orgChart1"/>
    <dgm:cxn modelId="{101DF798-CF86-40D4-B669-733F0F39AFAC}" type="presParOf" srcId="{393FA89C-1000-4161-A31D-7F6FBE39B0B5}" destId="{82F7255D-F599-4090-828D-6F92B2AD8680}" srcOrd="2" destOrd="0" presId="urn:microsoft.com/office/officeart/2005/8/layout/orgChart1"/>
    <dgm:cxn modelId="{1867C292-5DAF-4E06-8E87-2B39D182A131}" type="presParOf" srcId="{0A05C41C-41DD-4A67-934B-859F619408C3}" destId="{C8194C21-1EA9-4B70-A148-3AE2BD6A8B36}" srcOrd="6" destOrd="0" presId="urn:microsoft.com/office/officeart/2005/8/layout/orgChart1"/>
    <dgm:cxn modelId="{8C8A368F-DE0D-4FC5-BA12-12E700A5FDEC}" type="presParOf" srcId="{0A05C41C-41DD-4A67-934B-859F619408C3}" destId="{FBB459BE-C472-4D97-8278-EC639F6C0E81}" srcOrd="7" destOrd="0" presId="urn:microsoft.com/office/officeart/2005/8/layout/orgChart1"/>
    <dgm:cxn modelId="{2BFA9AFE-AF48-4781-8788-A7FC342BDB13}" type="presParOf" srcId="{FBB459BE-C472-4D97-8278-EC639F6C0E81}" destId="{19643036-0D1E-4F68-BA14-E696526E2735}" srcOrd="0" destOrd="0" presId="urn:microsoft.com/office/officeart/2005/8/layout/orgChart1"/>
    <dgm:cxn modelId="{049D928B-A780-4F7D-A985-DB159BF0DB95}" type="presParOf" srcId="{19643036-0D1E-4F68-BA14-E696526E2735}" destId="{9691CE1D-1170-42D7-8B06-4F901A153937}" srcOrd="0" destOrd="0" presId="urn:microsoft.com/office/officeart/2005/8/layout/orgChart1"/>
    <dgm:cxn modelId="{2C6EDE51-28E0-41E0-A7DF-9F528A2DF629}" type="presParOf" srcId="{19643036-0D1E-4F68-BA14-E696526E2735}" destId="{08D28409-8818-47F5-BD72-B88D7238E755}" srcOrd="1" destOrd="0" presId="urn:microsoft.com/office/officeart/2005/8/layout/orgChart1"/>
    <dgm:cxn modelId="{EC08FB5E-A3EA-4B19-9666-A6C96FABFF43}" type="presParOf" srcId="{FBB459BE-C472-4D97-8278-EC639F6C0E81}" destId="{F447ED09-17EE-4150-8549-F8D3841445E9}" srcOrd="1" destOrd="0" presId="urn:microsoft.com/office/officeart/2005/8/layout/orgChart1"/>
    <dgm:cxn modelId="{58BAB724-3CE9-4CAD-938A-847E18343574}" type="presParOf" srcId="{FBB459BE-C472-4D97-8278-EC639F6C0E81}" destId="{8B12FAC4-8202-4C58-8EE0-CBB1B50E1E58}" srcOrd="2" destOrd="0" presId="urn:microsoft.com/office/officeart/2005/8/layout/orgChart1"/>
    <dgm:cxn modelId="{AA6B0E62-3534-4E1F-9B22-0C9CD5B25F1A}" type="presParOf" srcId="{0A05C41C-41DD-4A67-934B-859F619408C3}" destId="{343E9C87-308A-44E7-BAA7-ECF2270CB503}" srcOrd="8" destOrd="0" presId="urn:microsoft.com/office/officeart/2005/8/layout/orgChart1"/>
    <dgm:cxn modelId="{DC9885DC-3EAB-40F2-A394-B38762F8FBA7}" type="presParOf" srcId="{0A05C41C-41DD-4A67-934B-859F619408C3}" destId="{D82A3627-EBA6-4C07-B480-484664A44BBB}" srcOrd="9" destOrd="0" presId="urn:microsoft.com/office/officeart/2005/8/layout/orgChart1"/>
    <dgm:cxn modelId="{CA8860DB-57D0-4E44-8E6F-88A4F1F93AC1}" type="presParOf" srcId="{D82A3627-EBA6-4C07-B480-484664A44BBB}" destId="{56DC6EA2-816B-4D4E-89D0-5CFFA5F55151}" srcOrd="0" destOrd="0" presId="urn:microsoft.com/office/officeart/2005/8/layout/orgChart1"/>
    <dgm:cxn modelId="{27FA4683-1895-4D09-B37E-7952A9FD0372}" type="presParOf" srcId="{56DC6EA2-816B-4D4E-89D0-5CFFA5F55151}" destId="{465B1BF4-3CC3-46B1-88DA-68230B4893F3}" srcOrd="0" destOrd="0" presId="urn:microsoft.com/office/officeart/2005/8/layout/orgChart1"/>
    <dgm:cxn modelId="{B3BDBE27-76AA-4DB3-A558-E8C95ECD9FF6}" type="presParOf" srcId="{56DC6EA2-816B-4D4E-89D0-5CFFA5F55151}" destId="{C11F99A4-A98E-4F8A-8AFF-D772012904C4}" srcOrd="1" destOrd="0" presId="urn:microsoft.com/office/officeart/2005/8/layout/orgChart1"/>
    <dgm:cxn modelId="{C2BC7F0A-49F6-4890-AA3B-FDE72387254E}" type="presParOf" srcId="{D82A3627-EBA6-4C07-B480-484664A44BBB}" destId="{729963F6-6FFC-4B8B-9C8F-05AB4086A156}" srcOrd="1" destOrd="0" presId="urn:microsoft.com/office/officeart/2005/8/layout/orgChart1"/>
    <dgm:cxn modelId="{92065064-F5A8-4016-8A9E-0813E6B57604}" type="presParOf" srcId="{D82A3627-EBA6-4C07-B480-484664A44BBB}" destId="{DD70A2E1-0435-4E23-938D-984FC626CCCD}" srcOrd="2" destOrd="0" presId="urn:microsoft.com/office/officeart/2005/8/layout/orgChart1"/>
    <dgm:cxn modelId="{693AAAFA-D860-416E-8414-82F4E2DF64C5}" type="presParOf" srcId="{0A05C41C-41DD-4A67-934B-859F619408C3}" destId="{A416D4CA-9A84-44A7-AB6A-5C83C6912513}" srcOrd="10" destOrd="0" presId="urn:microsoft.com/office/officeart/2005/8/layout/orgChart1"/>
    <dgm:cxn modelId="{8AD344E6-0287-4EE6-826A-C723D5A0F78E}" type="presParOf" srcId="{0A05C41C-41DD-4A67-934B-859F619408C3}" destId="{2B069A1B-0250-4819-B5DC-D99084508844}" srcOrd="11" destOrd="0" presId="urn:microsoft.com/office/officeart/2005/8/layout/orgChart1"/>
    <dgm:cxn modelId="{E8BDD76A-51B9-4947-817A-AA7C6CAA4589}" type="presParOf" srcId="{2B069A1B-0250-4819-B5DC-D99084508844}" destId="{1CC8C9F5-56C5-409A-9E31-AA11E62B3085}" srcOrd="0" destOrd="0" presId="urn:microsoft.com/office/officeart/2005/8/layout/orgChart1"/>
    <dgm:cxn modelId="{07FF4AF7-1F81-4D6B-B55E-BD540081D027}" type="presParOf" srcId="{1CC8C9F5-56C5-409A-9E31-AA11E62B3085}" destId="{3FE2E245-0D05-4D79-B22C-0D2E061D9BB6}" srcOrd="0" destOrd="0" presId="urn:microsoft.com/office/officeart/2005/8/layout/orgChart1"/>
    <dgm:cxn modelId="{740A22EE-DD4D-49E7-80DC-F3D9624A9368}" type="presParOf" srcId="{1CC8C9F5-56C5-409A-9E31-AA11E62B3085}" destId="{04E23C03-A693-4593-81AA-EE1ABD57A532}" srcOrd="1" destOrd="0" presId="urn:microsoft.com/office/officeart/2005/8/layout/orgChart1"/>
    <dgm:cxn modelId="{679DBD5B-3609-4347-B824-C14E8E7CDF2C}" type="presParOf" srcId="{2B069A1B-0250-4819-B5DC-D99084508844}" destId="{4233832B-7036-4076-B0A8-01827B22DD60}" srcOrd="1" destOrd="0" presId="urn:microsoft.com/office/officeart/2005/8/layout/orgChart1"/>
    <dgm:cxn modelId="{D7BF1CD9-980D-4927-BF4D-A07AFBAF6CFB}" type="presParOf" srcId="{2B069A1B-0250-4819-B5DC-D99084508844}" destId="{7C9558CB-242F-4ABA-AAFF-A844257630E3}" srcOrd="2" destOrd="0" presId="urn:microsoft.com/office/officeart/2005/8/layout/orgChart1"/>
    <dgm:cxn modelId="{3EE3FBA2-AB30-4184-A267-9EC0D79FC50C}" type="presParOf" srcId="{A49FD71F-B64D-4C0E-AF72-B9FDEFE5C2DC}" destId="{BEC7946C-4635-4251-8F40-4FEB6164F908}" srcOrd="2" destOrd="0" presId="urn:microsoft.com/office/officeart/2005/8/layout/orgChart1"/>
    <dgm:cxn modelId="{978DBD11-0DBA-4014-A233-4D7829E6928F}" type="presParOf" srcId="{E76479F7-D8B9-4146-A031-E18AE13DF145}" destId="{D44C65AB-9119-4704-9E09-40603C44245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0B2CB4-57B2-4653-96AE-7761C233F1AB}">
      <dsp:nvSpPr>
        <dsp:cNvPr id="0" name=""/>
        <dsp:cNvSpPr/>
      </dsp:nvSpPr>
      <dsp:spPr>
        <a:xfrm>
          <a:off x="3845331" y="587406"/>
          <a:ext cx="123018" cy="538937"/>
        </a:xfrm>
        <a:custGeom>
          <a:avLst/>
          <a:gdLst/>
          <a:ahLst/>
          <a:cxnLst/>
          <a:rect l="0" t="0" r="0" b="0"/>
          <a:pathLst>
            <a:path>
              <a:moveTo>
                <a:pt x="123018" y="0"/>
              </a:moveTo>
              <a:lnTo>
                <a:pt x="123018" y="538937"/>
              </a:lnTo>
              <a:lnTo>
                <a:pt x="0" y="53893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F95152-15A0-4292-BC46-ABFC94DF4EF5}">
      <dsp:nvSpPr>
        <dsp:cNvPr id="0" name=""/>
        <dsp:cNvSpPr/>
      </dsp:nvSpPr>
      <dsp:spPr>
        <a:xfrm>
          <a:off x="5626167" y="2251082"/>
          <a:ext cx="175740" cy="538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937"/>
              </a:lnTo>
              <a:lnTo>
                <a:pt x="175740" y="53893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741FB-A681-4ADB-98E7-9931BCD43793}">
      <dsp:nvSpPr>
        <dsp:cNvPr id="0" name=""/>
        <dsp:cNvSpPr/>
      </dsp:nvSpPr>
      <dsp:spPr>
        <a:xfrm>
          <a:off x="3968349" y="587406"/>
          <a:ext cx="2126459" cy="1077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4856"/>
              </a:lnTo>
              <a:lnTo>
                <a:pt x="2126459" y="954856"/>
              </a:lnTo>
              <a:lnTo>
                <a:pt x="2126459" y="1077874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5925EF-7E02-429F-AA91-F4FF63C7C8E2}">
      <dsp:nvSpPr>
        <dsp:cNvPr id="0" name=""/>
        <dsp:cNvSpPr/>
      </dsp:nvSpPr>
      <dsp:spPr>
        <a:xfrm>
          <a:off x="4208528" y="2251082"/>
          <a:ext cx="175740" cy="1370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775"/>
              </a:lnTo>
              <a:lnTo>
                <a:pt x="175740" y="137077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1DAACE-6BA2-4756-B936-4725FC7572EB}">
      <dsp:nvSpPr>
        <dsp:cNvPr id="0" name=""/>
        <dsp:cNvSpPr/>
      </dsp:nvSpPr>
      <dsp:spPr>
        <a:xfrm>
          <a:off x="4208528" y="2251082"/>
          <a:ext cx="175740" cy="538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937"/>
              </a:lnTo>
              <a:lnTo>
                <a:pt x="175740" y="53893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D692AD-2E27-46C4-B28B-8C0A0F18B3B7}">
      <dsp:nvSpPr>
        <dsp:cNvPr id="0" name=""/>
        <dsp:cNvSpPr/>
      </dsp:nvSpPr>
      <dsp:spPr>
        <a:xfrm>
          <a:off x="3968349" y="587406"/>
          <a:ext cx="708819" cy="1077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4856"/>
              </a:lnTo>
              <a:lnTo>
                <a:pt x="708819" y="954856"/>
              </a:lnTo>
              <a:lnTo>
                <a:pt x="708819" y="1077874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53370E-B229-4A14-88A0-7D2945690B39}">
      <dsp:nvSpPr>
        <dsp:cNvPr id="0" name=""/>
        <dsp:cNvSpPr/>
      </dsp:nvSpPr>
      <dsp:spPr>
        <a:xfrm>
          <a:off x="2790888" y="2251082"/>
          <a:ext cx="175740" cy="538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937"/>
              </a:lnTo>
              <a:lnTo>
                <a:pt x="175740" y="53893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FDEE6-9116-4A7D-AEAB-3B780E1D1CE3}">
      <dsp:nvSpPr>
        <dsp:cNvPr id="0" name=""/>
        <dsp:cNvSpPr/>
      </dsp:nvSpPr>
      <dsp:spPr>
        <a:xfrm>
          <a:off x="3259529" y="587406"/>
          <a:ext cx="708819" cy="1077874"/>
        </a:xfrm>
        <a:custGeom>
          <a:avLst/>
          <a:gdLst/>
          <a:ahLst/>
          <a:cxnLst/>
          <a:rect l="0" t="0" r="0" b="0"/>
          <a:pathLst>
            <a:path>
              <a:moveTo>
                <a:pt x="708819" y="0"/>
              </a:moveTo>
              <a:lnTo>
                <a:pt x="708819" y="954856"/>
              </a:lnTo>
              <a:lnTo>
                <a:pt x="0" y="954856"/>
              </a:lnTo>
              <a:lnTo>
                <a:pt x="0" y="1077874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9742D2-ADF5-40E0-8792-2427266CF329}">
      <dsp:nvSpPr>
        <dsp:cNvPr id="0" name=""/>
        <dsp:cNvSpPr/>
      </dsp:nvSpPr>
      <dsp:spPr>
        <a:xfrm>
          <a:off x="1373249" y="2251082"/>
          <a:ext cx="175740" cy="538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937"/>
              </a:lnTo>
              <a:lnTo>
                <a:pt x="175740" y="53893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6F1AF0-1B9F-4A81-A6B9-F519FD2269FC}">
      <dsp:nvSpPr>
        <dsp:cNvPr id="0" name=""/>
        <dsp:cNvSpPr/>
      </dsp:nvSpPr>
      <dsp:spPr>
        <a:xfrm>
          <a:off x="1841890" y="587406"/>
          <a:ext cx="2126459" cy="1077874"/>
        </a:xfrm>
        <a:custGeom>
          <a:avLst/>
          <a:gdLst/>
          <a:ahLst/>
          <a:cxnLst/>
          <a:rect l="0" t="0" r="0" b="0"/>
          <a:pathLst>
            <a:path>
              <a:moveTo>
                <a:pt x="2126459" y="0"/>
              </a:moveTo>
              <a:lnTo>
                <a:pt x="2126459" y="954856"/>
              </a:lnTo>
              <a:lnTo>
                <a:pt x="0" y="954856"/>
              </a:lnTo>
              <a:lnTo>
                <a:pt x="0" y="1077874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9602A3-4E9E-47C0-AA28-A559A217AEFB}">
      <dsp:nvSpPr>
        <dsp:cNvPr id="0" name=""/>
        <dsp:cNvSpPr/>
      </dsp:nvSpPr>
      <dsp:spPr>
        <a:xfrm>
          <a:off x="3382548" y="1604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Szerződés</a:t>
          </a:r>
          <a:endParaRPr lang="hu-HU" sz="1400" kern="1200" dirty="0"/>
        </a:p>
      </dsp:txBody>
      <dsp:txXfrm>
        <a:off x="3382548" y="1604"/>
        <a:ext cx="1171602" cy="585801"/>
      </dsp:txXfrm>
    </dsp:sp>
    <dsp:sp modelId="{36D31DDC-003B-460D-9439-EE555832052B}">
      <dsp:nvSpPr>
        <dsp:cNvPr id="0" name=""/>
        <dsp:cNvSpPr/>
      </dsp:nvSpPr>
      <dsp:spPr>
        <a:xfrm>
          <a:off x="1256088" y="1665280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Felek</a:t>
          </a:r>
          <a:endParaRPr lang="hu-HU" sz="1400" kern="1200" dirty="0"/>
        </a:p>
      </dsp:txBody>
      <dsp:txXfrm>
        <a:off x="1256088" y="1665280"/>
        <a:ext cx="1171602" cy="585801"/>
      </dsp:txXfrm>
    </dsp:sp>
    <dsp:sp modelId="{3C437EF2-6776-434B-A304-A733BC6ABCDD}">
      <dsp:nvSpPr>
        <dsp:cNvPr id="0" name=""/>
        <dsp:cNvSpPr/>
      </dsp:nvSpPr>
      <dsp:spPr>
        <a:xfrm>
          <a:off x="1548989" y="2497118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Legalább 2 fél</a:t>
          </a:r>
          <a:endParaRPr lang="hu-HU" sz="1400" kern="1200" dirty="0"/>
        </a:p>
      </dsp:txBody>
      <dsp:txXfrm>
        <a:off x="1548989" y="2497118"/>
        <a:ext cx="1171602" cy="585801"/>
      </dsp:txXfrm>
    </dsp:sp>
    <dsp:sp modelId="{E523E0C1-4489-4168-BBF9-1F607FC8C274}">
      <dsp:nvSpPr>
        <dsp:cNvPr id="0" name=""/>
        <dsp:cNvSpPr/>
      </dsp:nvSpPr>
      <dsp:spPr>
        <a:xfrm>
          <a:off x="2673728" y="1665280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Akarategység</a:t>
          </a:r>
          <a:endParaRPr lang="hu-HU" sz="1400" kern="1200" dirty="0"/>
        </a:p>
      </dsp:txBody>
      <dsp:txXfrm>
        <a:off x="2673728" y="1665280"/>
        <a:ext cx="1171602" cy="585801"/>
      </dsp:txXfrm>
    </dsp:sp>
    <dsp:sp modelId="{FBD27FE6-B0D6-4E33-BFC7-B12BF9AB4887}">
      <dsp:nvSpPr>
        <dsp:cNvPr id="0" name=""/>
        <dsp:cNvSpPr/>
      </dsp:nvSpPr>
      <dsp:spPr>
        <a:xfrm>
          <a:off x="2966629" y="2497118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Lényeges kérdésekben</a:t>
          </a:r>
          <a:endParaRPr lang="hu-HU" sz="1400" kern="1200" dirty="0"/>
        </a:p>
      </dsp:txBody>
      <dsp:txXfrm>
        <a:off x="2966629" y="2497118"/>
        <a:ext cx="1171602" cy="585801"/>
      </dsp:txXfrm>
    </dsp:sp>
    <dsp:sp modelId="{4146A6D5-CD81-4F3B-A95B-57ADBED8DA2C}">
      <dsp:nvSpPr>
        <dsp:cNvPr id="0" name=""/>
        <dsp:cNvSpPr/>
      </dsp:nvSpPr>
      <dsp:spPr>
        <a:xfrm>
          <a:off x="4091367" y="1665280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Nyilatkozat</a:t>
          </a:r>
          <a:endParaRPr lang="hu-HU" sz="1400" kern="1200" dirty="0"/>
        </a:p>
      </dsp:txBody>
      <dsp:txXfrm>
        <a:off x="4091367" y="1665280"/>
        <a:ext cx="1171602" cy="585801"/>
      </dsp:txXfrm>
    </dsp:sp>
    <dsp:sp modelId="{0088359B-13FB-4EAC-BBF1-BC4E8075B84E}">
      <dsp:nvSpPr>
        <dsp:cNvPr id="0" name=""/>
        <dsp:cNvSpPr/>
      </dsp:nvSpPr>
      <dsp:spPr>
        <a:xfrm>
          <a:off x="4384268" y="2497118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Külvilág számára érzékelhető</a:t>
          </a:r>
          <a:endParaRPr lang="hu-HU" sz="1400" kern="1200" dirty="0"/>
        </a:p>
      </dsp:txBody>
      <dsp:txXfrm>
        <a:off x="4384268" y="2497118"/>
        <a:ext cx="1171602" cy="585801"/>
      </dsp:txXfrm>
    </dsp:sp>
    <dsp:sp modelId="{60AA95BC-E795-4CC0-85E2-32BD701CFA1D}">
      <dsp:nvSpPr>
        <dsp:cNvPr id="0" name=""/>
        <dsp:cNvSpPr/>
      </dsp:nvSpPr>
      <dsp:spPr>
        <a:xfrm>
          <a:off x="4384268" y="3328956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Általában nem kötött alakilag</a:t>
          </a:r>
          <a:endParaRPr lang="hu-HU" sz="1400" kern="1200" dirty="0"/>
        </a:p>
      </dsp:txBody>
      <dsp:txXfrm>
        <a:off x="4384268" y="3328956"/>
        <a:ext cx="1171602" cy="585801"/>
      </dsp:txXfrm>
    </dsp:sp>
    <dsp:sp modelId="{9F368400-65E5-4E16-B26C-2294770FAF99}">
      <dsp:nvSpPr>
        <dsp:cNvPr id="0" name=""/>
        <dsp:cNvSpPr/>
      </dsp:nvSpPr>
      <dsp:spPr>
        <a:xfrm>
          <a:off x="5509007" y="1665280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Szándék</a:t>
          </a:r>
          <a:endParaRPr lang="hu-HU" sz="1400" kern="1200" dirty="0"/>
        </a:p>
      </dsp:txBody>
      <dsp:txXfrm>
        <a:off x="5509007" y="1665280"/>
        <a:ext cx="1171602" cy="585801"/>
      </dsp:txXfrm>
    </dsp:sp>
    <dsp:sp modelId="{535A9A35-F74A-467C-AE2A-5991464CE151}">
      <dsp:nvSpPr>
        <dsp:cNvPr id="0" name=""/>
        <dsp:cNvSpPr/>
      </dsp:nvSpPr>
      <dsp:spPr>
        <a:xfrm>
          <a:off x="5801908" y="2497118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Joghatás kiváltása</a:t>
          </a:r>
          <a:endParaRPr lang="hu-HU" sz="1400" kern="1200" dirty="0"/>
        </a:p>
      </dsp:txBody>
      <dsp:txXfrm>
        <a:off x="5801908" y="2497118"/>
        <a:ext cx="1171602" cy="585801"/>
      </dsp:txXfrm>
    </dsp:sp>
    <dsp:sp modelId="{FEBB9DF8-C704-499C-8D0A-D9DC18DC8DD5}">
      <dsp:nvSpPr>
        <dsp:cNvPr id="0" name=""/>
        <dsp:cNvSpPr/>
      </dsp:nvSpPr>
      <dsp:spPr>
        <a:xfrm>
          <a:off x="2673728" y="833442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Jogügylet</a:t>
          </a:r>
          <a:endParaRPr lang="hu-HU" sz="1400" kern="1200" dirty="0"/>
        </a:p>
      </dsp:txBody>
      <dsp:txXfrm>
        <a:off x="2673728" y="833442"/>
        <a:ext cx="1171602" cy="5858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43DADB-64B3-4609-AAB5-5C4EEF4D9FDE}">
      <dsp:nvSpPr>
        <dsp:cNvPr id="0" name=""/>
        <dsp:cNvSpPr/>
      </dsp:nvSpPr>
      <dsp:spPr>
        <a:xfrm>
          <a:off x="3220795" y="2127931"/>
          <a:ext cx="1788009" cy="1788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kern="1200" dirty="0" smtClean="0"/>
            <a:t>Szerződési szabadság</a:t>
          </a:r>
          <a:endParaRPr lang="hu-HU" sz="1900" kern="1200" dirty="0"/>
        </a:p>
      </dsp:txBody>
      <dsp:txXfrm>
        <a:off x="3482643" y="2389779"/>
        <a:ext cx="1264313" cy="1264313"/>
      </dsp:txXfrm>
    </dsp:sp>
    <dsp:sp modelId="{F6BD04E9-5B4D-43D8-9707-423207F5E54F}">
      <dsp:nvSpPr>
        <dsp:cNvPr id="0" name=""/>
        <dsp:cNvSpPr/>
      </dsp:nvSpPr>
      <dsp:spPr>
        <a:xfrm rot="12900000">
          <a:off x="2072550" y="1816235"/>
          <a:ext cx="1368421" cy="509582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3EB14E-355C-4B01-9321-070C56105C5C}">
      <dsp:nvSpPr>
        <dsp:cNvPr id="0" name=""/>
        <dsp:cNvSpPr/>
      </dsp:nvSpPr>
      <dsp:spPr>
        <a:xfrm>
          <a:off x="1346984" y="999136"/>
          <a:ext cx="1698608" cy="13588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dirty="0" smtClean="0"/>
            <a:t>Gazdasági erő</a:t>
          </a:r>
          <a:endParaRPr lang="hu-HU" sz="2500" kern="1200" dirty="0"/>
        </a:p>
      </dsp:txBody>
      <dsp:txXfrm>
        <a:off x="1386784" y="1038936"/>
        <a:ext cx="1619008" cy="1279286"/>
      </dsp:txXfrm>
    </dsp:sp>
    <dsp:sp modelId="{7C1E58E2-5552-4641-B181-79810C11E028}">
      <dsp:nvSpPr>
        <dsp:cNvPr id="0" name=""/>
        <dsp:cNvSpPr/>
      </dsp:nvSpPr>
      <dsp:spPr>
        <a:xfrm rot="16200000">
          <a:off x="3430589" y="1109285"/>
          <a:ext cx="1368421" cy="509582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8505F-1B16-4F7C-AC87-60181FE502CA}">
      <dsp:nvSpPr>
        <dsp:cNvPr id="0" name=""/>
        <dsp:cNvSpPr/>
      </dsp:nvSpPr>
      <dsp:spPr>
        <a:xfrm>
          <a:off x="3265495" y="422"/>
          <a:ext cx="1698608" cy="13588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dirty="0" smtClean="0"/>
            <a:t>Információ</a:t>
          </a:r>
          <a:endParaRPr lang="hu-HU" sz="2500" kern="1200" dirty="0"/>
        </a:p>
      </dsp:txBody>
      <dsp:txXfrm>
        <a:off x="3305295" y="40222"/>
        <a:ext cx="1619008" cy="1279286"/>
      </dsp:txXfrm>
    </dsp:sp>
    <dsp:sp modelId="{088E4F8C-FD3E-4C60-935F-A0371E11AD0D}">
      <dsp:nvSpPr>
        <dsp:cNvPr id="0" name=""/>
        <dsp:cNvSpPr/>
      </dsp:nvSpPr>
      <dsp:spPr>
        <a:xfrm rot="19500000">
          <a:off x="4788627" y="1816235"/>
          <a:ext cx="1368421" cy="509582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CFDD55-0589-4275-B5BD-DEB851DCCF70}">
      <dsp:nvSpPr>
        <dsp:cNvPr id="0" name=""/>
        <dsp:cNvSpPr/>
      </dsp:nvSpPr>
      <dsp:spPr>
        <a:xfrm>
          <a:off x="5184007" y="999136"/>
          <a:ext cx="1698608" cy="13588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dirty="0" smtClean="0"/>
            <a:t>Egyedi jogügylet</a:t>
          </a:r>
          <a:endParaRPr lang="hu-HU" sz="2500" kern="1200" dirty="0"/>
        </a:p>
      </dsp:txBody>
      <dsp:txXfrm>
        <a:off x="5223807" y="1038936"/>
        <a:ext cx="1619008" cy="12792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495A19-DA62-4A07-A3BE-6A569EC68621}">
      <dsp:nvSpPr>
        <dsp:cNvPr id="0" name=""/>
        <dsp:cNvSpPr/>
      </dsp:nvSpPr>
      <dsp:spPr>
        <a:xfrm rot="5400000">
          <a:off x="263010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700" kern="1200" dirty="0" smtClean="0"/>
            <a:t>B2B</a:t>
          </a:r>
          <a:endParaRPr lang="hu-HU" sz="2700" kern="1200" dirty="0"/>
        </a:p>
      </dsp:txBody>
      <dsp:txXfrm rot="-5400000">
        <a:off x="2932264" y="234830"/>
        <a:ext cx="902150" cy="1036955"/>
      </dsp:txXfrm>
    </dsp:sp>
    <dsp:sp modelId="{6253EDD1-246F-4C73-B269-37F52D4ECE39}">
      <dsp:nvSpPr>
        <dsp:cNvPr id="0" name=""/>
        <dsp:cNvSpPr/>
      </dsp:nvSpPr>
      <dsp:spPr>
        <a:xfrm>
          <a:off x="4078426" y="301365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Professzionális szerződések</a:t>
          </a:r>
          <a:endParaRPr lang="hu-HU" sz="1400" kern="1200" dirty="0"/>
        </a:p>
      </dsp:txBody>
      <dsp:txXfrm>
        <a:off x="4078426" y="301365"/>
        <a:ext cx="1681222" cy="903882"/>
      </dsp:txXfrm>
    </dsp:sp>
    <dsp:sp modelId="{391FEFDF-ACCC-42E5-AE1C-36518FD1A3AF}">
      <dsp:nvSpPr>
        <dsp:cNvPr id="0" name=""/>
        <dsp:cNvSpPr/>
      </dsp:nvSpPr>
      <dsp:spPr>
        <a:xfrm rot="5400000">
          <a:off x="121462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1516784" y="234830"/>
        <a:ext cx="902150" cy="1036955"/>
      </dsp:txXfrm>
    </dsp:sp>
    <dsp:sp modelId="{59ED0132-B899-4A9A-BF4F-4EC97E7EA5D0}">
      <dsp:nvSpPr>
        <dsp:cNvPr id="0" name=""/>
        <dsp:cNvSpPr/>
      </dsp:nvSpPr>
      <dsp:spPr>
        <a:xfrm rot="5400000">
          <a:off x="1919652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700" kern="1200" dirty="0" smtClean="0"/>
            <a:t>B2C</a:t>
          </a:r>
          <a:endParaRPr lang="hu-HU" sz="2700" kern="1200" dirty="0"/>
        </a:p>
      </dsp:txBody>
      <dsp:txXfrm rot="-5400000">
        <a:off x="2221812" y="1513522"/>
        <a:ext cx="902150" cy="1036955"/>
      </dsp:txXfrm>
    </dsp:sp>
    <dsp:sp modelId="{7781705D-48A1-46C3-A3D2-6AC260570413}">
      <dsp:nvSpPr>
        <dsp:cNvPr id="0" name=""/>
        <dsp:cNvSpPr/>
      </dsp:nvSpPr>
      <dsp:spPr>
        <a:xfrm>
          <a:off x="336351" y="1580058"/>
          <a:ext cx="1626989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Fogyasztói szerződések</a:t>
          </a:r>
          <a:endParaRPr lang="hu-HU" sz="1400" kern="1200" dirty="0"/>
        </a:p>
      </dsp:txBody>
      <dsp:txXfrm>
        <a:off x="336351" y="1580058"/>
        <a:ext cx="1626989" cy="903882"/>
      </dsp:txXfrm>
    </dsp:sp>
    <dsp:sp modelId="{F85490BC-F0E2-4387-A593-8190A3408158}">
      <dsp:nvSpPr>
        <dsp:cNvPr id="0" name=""/>
        <dsp:cNvSpPr/>
      </dsp:nvSpPr>
      <dsp:spPr>
        <a:xfrm rot="5400000">
          <a:off x="3335133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3637293" y="1513522"/>
        <a:ext cx="902150" cy="1036955"/>
      </dsp:txXfrm>
    </dsp:sp>
    <dsp:sp modelId="{E3E31012-9A07-4285-8FCF-3DBF3F29E3E4}">
      <dsp:nvSpPr>
        <dsp:cNvPr id="0" name=""/>
        <dsp:cNvSpPr/>
      </dsp:nvSpPr>
      <dsp:spPr>
        <a:xfrm rot="5400000">
          <a:off x="2630104" y="2655377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700" kern="1200" dirty="0" smtClean="0"/>
            <a:t>P2P</a:t>
          </a:r>
          <a:endParaRPr lang="hu-HU" sz="2700" kern="1200" dirty="0"/>
        </a:p>
      </dsp:txBody>
      <dsp:txXfrm rot="-5400000">
        <a:off x="2932264" y="2792215"/>
        <a:ext cx="902150" cy="1036955"/>
      </dsp:txXfrm>
    </dsp:sp>
    <dsp:sp modelId="{33BA7F84-65B4-4B27-9357-D56D253CD831}">
      <dsp:nvSpPr>
        <dsp:cNvPr id="0" name=""/>
        <dsp:cNvSpPr/>
      </dsp:nvSpPr>
      <dsp:spPr>
        <a:xfrm>
          <a:off x="4078426" y="2858751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Magánszerződések</a:t>
          </a:r>
          <a:endParaRPr lang="hu-HU" sz="1400" kern="1200" dirty="0"/>
        </a:p>
      </dsp:txBody>
      <dsp:txXfrm>
        <a:off x="4078426" y="2858751"/>
        <a:ext cx="1681222" cy="903882"/>
      </dsp:txXfrm>
    </dsp:sp>
    <dsp:sp modelId="{97A4C372-0F54-474D-B06C-B62369064E71}">
      <dsp:nvSpPr>
        <dsp:cNvPr id="0" name=""/>
        <dsp:cNvSpPr/>
      </dsp:nvSpPr>
      <dsp:spPr>
        <a:xfrm rot="5400000">
          <a:off x="1214624" y="2655377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1516784" y="2792215"/>
        <a:ext cx="902150" cy="10369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716AE-B2C3-4A61-86B3-1ADCF9B0A6CA}">
      <dsp:nvSpPr>
        <dsp:cNvPr id="0" name=""/>
        <dsp:cNvSpPr/>
      </dsp:nvSpPr>
      <dsp:spPr>
        <a:xfrm>
          <a:off x="2391600" y="0"/>
          <a:ext cx="1409890" cy="783272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kern="1200" dirty="0" smtClean="0"/>
            <a:t>Fogyasztó</a:t>
          </a:r>
          <a:endParaRPr lang="hu-HU" sz="1900" kern="1200" dirty="0"/>
        </a:p>
      </dsp:txBody>
      <dsp:txXfrm>
        <a:off x="2414541" y="22941"/>
        <a:ext cx="1364008" cy="737390"/>
      </dsp:txXfrm>
    </dsp:sp>
    <dsp:sp modelId="{01A6A1B1-15A8-49C4-9C49-ABEC3731FA1C}">
      <dsp:nvSpPr>
        <dsp:cNvPr id="0" name=""/>
        <dsp:cNvSpPr/>
      </dsp:nvSpPr>
      <dsp:spPr>
        <a:xfrm>
          <a:off x="4428109" y="0"/>
          <a:ext cx="1409890" cy="783272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kern="1200" dirty="0" smtClean="0"/>
            <a:t>Szolgáltató</a:t>
          </a:r>
          <a:endParaRPr lang="hu-HU" sz="1900" kern="1200" dirty="0"/>
        </a:p>
      </dsp:txBody>
      <dsp:txXfrm>
        <a:off x="4451050" y="22941"/>
        <a:ext cx="1364008" cy="737390"/>
      </dsp:txXfrm>
    </dsp:sp>
    <dsp:sp modelId="{7EB9F5D1-DE6A-407A-B75E-FBCFD36E3BB4}">
      <dsp:nvSpPr>
        <dsp:cNvPr id="0" name=""/>
        <dsp:cNvSpPr/>
      </dsp:nvSpPr>
      <dsp:spPr>
        <a:xfrm>
          <a:off x="3821072" y="3328908"/>
          <a:ext cx="587454" cy="587454"/>
        </a:xfrm>
        <a:prstGeom prst="triangle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74BC00-95C1-48B9-9FC0-5410B66EEA66}">
      <dsp:nvSpPr>
        <dsp:cNvPr id="0" name=""/>
        <dsp:cNvSpPr/>
      </dsp:nvSpPr>
      <dsp:spPr>
        <a:xfrm rot="240000">
          <a:off x="2351898" y="3077177"/>
          <a:ext cx="3525803" cy="24654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0E61A2-5D4A-4555-8B3B-F57667696D47}">
      <dsp:nvSpPr>
        <dsp:cNvPr id="0" name=""/>
        <dsp:cNvSpPr/>
      </dsp:nvSpPr>
      <dsp:spPr>
        <a:xfrm rot="240000">
          <a:off x="4468836" y="2460746"/>
          <a:ext cx="1406762" cy="6554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Gazdasági erőfölény</a:t>
          </a:r>
          <a:endParaRPr lang="hu-HU" sz="1200" kern="1200" dirty="0"/>
        </a:p>
      </dsp:txBody>
      <dsp:txXfrm>
        <a:off x="4500830" y="2492740"/>
        <a:ext cx="1342774" cy="591419"/>
      </dsp:txXfrm>
    </dsp:sp>
    <dsp:sp modelId="{971377BD-E807-45F5-8ECF-76940772A5E3}">
      <dsp:nvSpPr>
        <dsp:cNvPr id="0" name=""/>
        <dsp:cNvSpPr/>
      </dsp:nvSpPr>
      <dsp:spPr>
        <a:xfrm rot="240000">
          <a:off x="4519749" y="1755801"/>
          <a:ext cx="1406762" cy="6554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Információs monopólium</a:t>
          </a:r>
          <a:endParaRPr lang="hu-HU" sz="1200" kern="1200" dirty="0"/>
        </a:p>
      </dsp:txBody>
      <dsp:txXfrm>
        <a:off x="4551743" y="1787795"/>
        <a:ext cx="1342774" cy="591419"/>
      </dsp:txXfrm>
    </dsp:sp>
    <dsp:sp modelId="{12C1AC30-75E6-4448-96DA-D080DBC52113}">
      <dsp:nvSpPr>
        <dsp:cNvPr id="0" name=""/>
        <dsp:cNvSpPr/>
      </dsp:nvSpPr>
      <dsp:spPr>
        <a:xfrm rot="240000">
          <a:off x="4570662" y="1066521"/>
          <a:ext cx="1406762" cy="6554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Tömeges ügyletkötés</a:t>
          </a:r>
          <a:endParaRPr lang="hu-HU" sz="1200" kern="1200" dirty="0"/>
        </a:p>
      </dsp:txBody>
      <dsp:txXfrm>
        <a:off x="4602656" y="1098515"/>
        <a:ext cx="1342774" cy="591419"/>
      </dsp:txXfrm>
    </dsp:sp>
    <dsp:sp modelId="{099CF4EE-49E3-46F9-8826-099E2A606A3A}">
      <dsp:nvSpPr>
        <dsp:cNvPr id="0" name=""/>
        <dsp:cNvSpPr/>
      </dsp:nvSpPr>
      <dsp:spPr>
        <a:xfrm rot="240000">
          <a:off x="2451909" y="2319757"/>
          <a:ext cx="1406762" cy="6554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Szükséglet</a:t>
          </a:r>
          <a:endParaRPr lang="hu-HU" sz="1200" kern="1200" dirty="0"/>
        </a:p>
      </dsp:txBody>
      <dsp:txXfrm>
        <a:off x="2483903" y="2351751"/>
        <a:ext cx="1342774" cy="591419"/>
      </dsp:txXfrm>
    </dsp:sp>
    <dsp:sp modelId="{F36AFC11-13D8-475D-9EA7-4AF44F609D3A}">
      <dsp:nvSpPr>
        <dsp:cNvPr id="0" name=""/>
        <dsp:cNvSpPr/>
      </dsp:nvSpPr>
      <dsp:spPr>
        <a:xfrm rot="240000">
          <a:off x="2502822" y="1614812"/>
          <a:ext cx="1406762" cy="6554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Kiszolgáltatottság</a:t>
          </a:r>
          <a:endParaRPr lang="hu-HU" sz="1200" kern="1200" dirty="0"/>
        </a:p>
      </dsp:txBody>
      <dsp:txXfrm>
        <a:off x="2534816" y="1646806"/>
        <a:ext cx="1342774" cy="5914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C2763-40E5-4F17-9998-00B1F842C371}">
      <dsp:nvSpPr>
        <dsp:cNvPr id="0" name=""/>
        <dsp:cNvSpPr/>
      </dsp:nvSpPr>
      <dsp:spPr>
        <a:xfrm>
          <a:off x="6033299" y="587406"/>
          <a:ext cx="1417639" cy="246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018"/>
              </a:lnTo>
              <a:lnTo>
                <a:pt x="1417639" y="123018"/>
              </a:lnTo>
              <a:lnTo>
                <a:pt x="1417639" y="24603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A52597-8530-49C4-A51A-2866AA8C9901}">
      <dsp:nvSpPr>
        <dsp:cNvPr id="0" name=""/>
        <dsp:cNvSpPr/>
      </dsp:nvSpPr>
      <dsp:spPr>
        <a:xfrm>
          <a:off x="5564658" y="1419244"/>
          <a:ext cx="175740" cy="2202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2613"/>
              </a:lnTo>
              <a:lnTo>
                <a:pt x="175740" y="220261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B9689B-A577-4EE3-97F2-C40584F4BD10}">
      <dsp:nvSpPr>
        <dsp:cNvPr id="0" name=""/>
        <dsp:cNvSpPr/>
      </dsp:nvSpPr>
      <dsp:spPr>
        <a:xfrm>
          <a:off x="5564658" y="1419244"/>
          <a:ext cx="175740" cy="1370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775"/>
              </a:lnTo>
              <a:lnTo>
                <a:pt x="175740" y="137077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75E747-CD62-4D90-AA01-13AA137D9089}">
      <dsp:nvSpPr>
        <dsp:cNvPr id="0" name=""/>
        <dsp:cNvSpPr/>
      </dsp:nvSpPr>
      <dsp:spPr>
        <a:xfrm>
          <a:off x="5564658" y="1419244"/>
          <a:ext cx="175740" cy="538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937"/>
              </a:lnTo>
              <a:lnTo>
                <a:pt x="175740" y="53893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5DDF41-EF28-4C0B-A368-A849A93B6D1F}">
      <dsp:nvSpPr>
        <dsp:cNvPr id="0" name=""/>
        <dsp:cNvSpPr/>
      </dsp:nvSpPr>
      <dsp:spPr>
        <a:xfrm>
          <a:off x="5987579" y="587406"/>
          <a:ext cx="91440" cy="2460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3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F898B-703B-4127-82CC-80C4587F35C3}">
      <dsp:nvSpPr>
        <dsp:cNvPr id="0" name=""/>
        <dsp:cNvSpPr/>
      </dsp:nvSpPr>
      <dsp:spPr>
        <a:xfrm>
          <a:off x="4615660" y="587406"/>
          <a:ext cx="1417639" cy="246036"/>
        </a:xfrm>
        <a:custGeom>
          <a:avLst/>
          <a:gdLst/>
          <a:ahLst/>
          <a:cxnLst/>
          <a:rect l="0" t="0" r="0" b="0"/>
          <a:pathLst>
            <a:path>
              <a:moveTo>
                <a:pt x="1417639" y="0"/>
              </a:moveTo>
              <a:lnTo>
                <a:pt x="1417639" y="123018"/>
              </a:lnTo>
              <a:lnTo>
                <a:pt x="0" y="123018"/>
              </a:lnTo>
              <a:lnTo>
                <a:pt x="0" y="24603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7DC4C-8A9E-4479-B789-C275D585B31D}">
      <dsp:nvSpPr>
        <dsp:cNvPr id="0" name=""/>
        <dsp:cNvSpPr/>
      </dsp:nvSpPr>
      <dsp:spPr>
        <a:xfrm>
          <a:off x="3075002" y="1419244"/>
          <a:ext cx="123018" cy="538937"/>
        </a:xfrm>
        <a:custGeom>
          <a:avLst/>
          <a:gdLst/>
          <a:ahLst/>
          <a:cxnLst/>
          <a:rect l="0" t="0" r="0" b="0"/>
          <a:pathLst>
            <a:path>
              <a:moveTo>
                <a:pt x="123018" y="0"/>
              </a:moveTo>
              <a:lnTo>
                <a:pt x="123018" y="538937"/>
              </a:lnTo>
              <a:lnTo>
                <a:pt x="0" y="53893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515FA7-086B-4224-AA45-CAC5E6CFD639}">
      <dsp:nvSpPr>
        <dsp:cNvPr id="0" name=""/>
        <dsp:cNvSpPr/>
      </dsp:nvSpPr>
      <dsp:spPr>
        <a:xfrm>
          <a:off x="3198020" y="1419244"/>
          <a:ext cx="175740" cy="2202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2613"/>
              </a:lnTo>
              <a:lnTo>
                <a:pt x="175740" y="220261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52E837-3CE6-487C-B351-D7D8FB342DBC}">
      <dsp:nvSpPr>
        <dsp:cNvPr id="0" name=""/>
        <dsp:cNvSpPr/>
      </dsp:nvSpPr>
      <dsp:spPr>
        <a:xfrm>
          <a:off x="3198020" y="1419244"/>
          <a:ext cx="175740" cy="1370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775"/>
              </a:lnTo>
              <a:lnTo>
                <a:pt x="175740" y="137077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4C130-8FB8-4D5C-9B6D-216F927526E7}">
      <dsp:nvSpPr>
        <dsp:cNvPr id="0" name=""/>
        <dsp:cNvSpPr/>
      </dsp:nvSpPr>
      <dsp:spPr>
        <a:xfrm>
          <a:off x="1988340" y="587406"/>
          <a:ext cx="1209679" cy="246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018"/>
              </a:lnTo>
              <a:lnTo>
                <a:pt x="1209679" y="123018"/>
              </a:lnTo>
              <a:lnTo>
                <a:pt x="1209679" y="24603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18D5E-3461-42F5-90F0-BD48ABCA1FBA}">
      <dsp:nvSpPr>
        <dsp:cNvPr id="0" name=""/>
        <dsp:cNvSpPr/>
      </dsp:nvSpPr>
      <dsp:spPr>
        <a:xfrm>
          <a:off x="310019" y="1419244"/>
          <a:ext cx="175740" cy="2202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2613"/>
              </a:lnTo>
              <a:lnTo>
                <a:pt x="175740" y="220261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8A1FA6-9000-4CA1-A4E0-614AB3319F9F}">
      <dsp:nvSpPr>
        <dsp:cNvPr id="0" name=""/>
        <dsp:cNvSpPr/>
      </dsp:nvSpPr>
      <dsp:spPr>
        <a:xfrm>
          <a:off x="310019" y="1419244"/>
          <a:ext cx="175740" cy="1370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775"/>
              </a:lnTo>
              <a:lnTo>
                <a:pt x="175740" y="137077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C246E-8C27-4BF8-98D5-4E983066E48D}">
      <dsp:nvSpPr>
        <dsp:cNvPr id="0" name=""/>
        <dsp:cNvSpPr/>
      </dsp:nvSpPr>
      <dsp:spPr>
        <a:xfrm>
          <a:off x="310019" y="1419244"/>
          <a:ext cx="175740" cy="538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937"/>
              </a:lnTo>
              <a:lnTo>
                <a:pt x="175740" y="53893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C8AFDC-3982-40E7-A7B3-5ABF885A3B4B}">
      <dsp:nvSpPr>
        <dsp:cNvPr id="0" name=""/>
        <dsp:cNvSpPr/>
      </dsp:nvSpPr>
      <dsp:spPr>
        <a:xfrm>
          <a:off x="778660" y="587406"/>
          <a:ext cx="1209679" cy="246036"/>
        </a:xfrm>
        <a:custGeom>
          <a:avLst/>
          <a:gdLst/>
          <a:ahLst/>
          <a:cxnLst/>
          <a:rect l="0" t="0" r="0" b="0"/>
          <a:pathLst>
            <a:path>
              <a:moveTo>
                <a:pt x="1209679" y="0"/>
              </a:moveTo>
              <a:lnTo>
                <a:pt x="1209679" y="123018"/>
              </a:lnTo>
              <a:lnTo>
                <a:pt x="0" y="123018"/>
              </a:lnTo>
              <a:lnTo>
                <a:pt x="0" y="24603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41D71-BA35-44F6-AEC7-23705DEC6D98}">
      <dsp:nvSpPr>
        <dsp:cNvPr id="0" name=""/>
        <dsp:cNvSpPr/>
      </dsp:nvSpPr>
      <dsp:spPr>
        <a:xfrm>
          <a:off x="1402539" y="1604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Formai kontroll</a:t>
          </a:r>
          <a:endParaRPr lang="hu-HU" sz="1000" kern="1200" dirty="0"/>
        </a:p>
      </dsp:txBody>
      <dsp:txXfrm>
        <a:off x="1402539" y="1604"/>
        <a:ext cx="1171602" cy="585801"/>
      </dsp:txXfrm>
    </dsp:sp>
    <dsp:sp modelId="{53EF66E9-D95E-4F01-BAC7-5D6AC79B4EB3}">
      <dsp:nvSpPr>
        <dsp:cNvPr id="0" name=""/>
        <dsp:cNvSpPr/>
      </dsp:nvSpPr>
      <dsp:spPr>
        <a:xfrm>
          <a:off x="192859" y="833442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Általános kontroll</a:t>
          </a:r>
          <a:endParaRPr lang="hu-HU" sz="1000" kern="1200" dirty="0"/>
        </a:p>
      </dsp:txBody>
      <dsp:txXfrm>
        <a:off x="192859" y="833442"/>
        <a:ext cx="1171602" cy="585801"/>
      </dsp:txXfrm>
    </dsp:sp>
    <dsp:sp modelId="{E7D76B9F-9968-4C15-9DEA-297D528BAC6F}">
      <dsp:nvSpPr>
        <dsp:cNvPr id="0" name=""/>
        <dsp:cNvSpPr/>
      </dsp:nvSpPr>
      <dsp:spPr>
        <a:xfrm>
          <a:off x="485760" y="1665280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a szerződéskötést megelőzően</a:t>
          </a:r>
          <a:endParaRPr lang="hu-HU" sz="1000" kern="1200" dirty="0"/>
        </a:p>
      </dsp:txBody>
      <dsp:txXfrm>
        <a:off x="485760" y="1665280"/>
        <a:ext cx="1171602" cy="585801"/>
      </dsp:txXfrm>
    </dsp:sp>
    <dsp:sp modelId="{F85D6564-E5CB-4C53-8E56-37867E07F082}">
      <dsp:nvSpPr>
        <dsp:cNvPr id="0" name=""/>
        <dsp:cNvSpPr/>
      </dsp:nvSpPr>
      <dsp:spPr>
        <a:xfrm>
          <a:off x="485760" y="2497118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megismerte</a:t>
          </a:r>
          <a:endParaRPr lang="hu-HU" sz="1000" kern="1200" dirty="0"/>
        </a:p>
      </dsp:txBody>
      <dsp:txXfrm>
        <a:off x="485760" y="2497118"/>
        <a:ext cx="1171602" cy="585801"/>
      </dsp:txXfrm>
    </dsp:sp>
    <dsp:sp modelId="{E3AA5F9E-F197-4380-97C1-ACAFFF503864}">
      <dsp:nvSpPr>
        <dsp:cNvPr id="0" name=""/>
        <dsp:cNvSpPr/>
      </dsp:nvSpPr>
      <dsp:spPr>
        <a:xfrm>
          <a:off x="485760" y="3328956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és elfogadta</a:t>
          </a:r>
          <a:endParaRPr lang="hu-HU" sz="1000" kern="1200" dirty="0"/>
        </a:p>
      </dsp:txBody>
      <dsp:txXfrm>
        <a:off x="485760" y="3328956"/>
        <a:ext cx="1171602" cy="585801"/>
      </dsp:txXfrm>
    </dsp:sp>
    <dsp:sp modelId="{CF89EE23-4E5F-43D5-BF21-F69EF2E217ED}">
      <dsp:nvSpPr>
        <dsp:cNvPr id="0" name=""/>
        <dsp:cNvSpPr/>
      </dsp:nvSpPr>
      <dsp:spPr>
        <a:xfrm>
          <a:off x="2612219" y="833442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Speciális kontroll</a:t>
          </a:r>
          <a:endParaRPr lang="hu-HU" sz="1000" kern="1200" dirty="0"/>
        </a:p>
      </dsp:txBody>
      <dsp:txXfrm>
        <a:off x="2612219" y="833442"/>
        <a:ext cx="1171602" cy="585801"/>
      </dsp:txXfrm>
    </dsp:sp>
    <dsp:sp modelId="{557A3584-4D06-4D05-BD6F-A5344B416C36}">
      <dsp:nvSpPr>
        <dsp:cNvPr id="0" name=""/>
        <dsp:cNvSpPr/>
      </dsp:nvSpPr>
      <dsp:spPr>
        <a:xfrm>
          <a:off x="3373761" y="2497118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Szokatlan feltétel</a:t>
          </a:r>
          <a:endParaRPr lang="hu-HU" sz="1000" kern="1200" dirty="0"/>
        </a:p>
      </dsp:txBody>
      <dsp:txXfrm>
        <a:off x="3373761" y="2497118"/>
        <a:ext cx="1171602" cy="585801"/>
      </dsp:txXfrm>
    </dsp:sp>
    <dsp:sp modelId="{1850C9C3-CFB0-4E49-9B9A-F5AB631C8B08}">
      <dsp:nvSpPr>
        <dsp:cNvPr id="0" name=""/>
        <dsp:cNvSpPr/>
      </dsp:nvSpPr>
      <dsp:spPr>
        <a:xfrm>
          <a:off x="3373761" y="3328956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Többletkövetelés</a:t>
          </a:r>
          <a:endParaRPr lang="hu-HU" sz="1000" kern="1200" dirty="0"/>
        </a:p>
      </dsp:txBody>
      <dsp:txXfrm>
        <a:off x="3373761" y="3328956"/>
        <a:ext cx="1171602" cy="585801"/>
      </dsp:txXfrm>
    </dsp:sp>
    <dsp:sp modelId="{3B0823DA-F885-46DD-B26C-DE9F55055D37}">
      <dsp:nvSpPr>
        <dsp:cNvPr id="0" name=""/>
        <dsp:cNvSpPr/>
      </dsp:nvSpPr>
      <dsp:spPr>
        <a:xfrm>
          <a:off x="1903399" y="1665280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Külön tájékoztatást követően kifejezetten elfogadta</a:t>
          </a:r>
          <a:endParaRPr lang="hu-HU" sz="1000" kern="1200" dirty="0"/>
        </a:p>
      </dsp:txBody>
      <dsp:txXfrm>
        <a:off x="1903399" y="1665280"/>
        <a:ext cx="1171602" cy="585801"/>
      </dsp:txXfrm>
    </dsp:sp>
    <dsp:sp modelId="{B7202D84-C554-40F7-A685-5530FA8C9DD1}">
      <dsp:nvSpPr>
        <dsp:cNvPr id="0" name=""/>
        <dsp:cNvSpPr/>
      </dsp:nvSpPr>
      <dsp:spPr>
        <a:xfrm>
          <a:off x="5447498" y="1604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Tartalmi kontroll</a:t>
          </a:r>
          <a:endParaRPr lang="hu-HU" sz="1000" kern="1200" dirty="0"/>
        </a:p>
      </dsp:txBody>
      <dsp:txXfrm>
        <a:off x="5447498" y="1604"/>
        <a:ext cx="1171602" cy="585801"/>
      </dsp:txXfrm>
    </dsp:sp>
    <dsp:sp modelId="{D3359420-0341-463D-82C3-1EF8428B311D}">
      <dsp:nvSpPr>
        <dsp:cNvPr id="0" name=""/>
        <dsp:cNvSpPr/>
      </dsp:nvSpPr>
      <dsp:spPr>
        <a:xfrm>
          <a:off x="4029858" y="833442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Egyértelmű és világos</a:t>
          </a:r>
          <a:endParaRPr lang="hu-HU" sz="1000" kern="1200" dirty="0"/>
        </a:p>
      </dsp:txBody>
      <dsp:txXfrm>
        <a:off x="4029858" y="833442"/>
        <a:ext cx="1171602" cy="585801"/>
      </dsp:txXfrm>
    </dsp:sp>
    <dsp:sp modelId="{C76169CD-67E3-4ACF-96CA-1EA4EA8CB419}">
      <dsp:nvSpPr>
        <dsp:cNvPr id="0" name=""/>
        <dsp:cNvSpPr/>
      </dsp:nvSpPr>
      <dsp:spPr>
        <a:xfrm>
          <a:off x="5447498" y="833442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Tiltott rendelkezések</a:t>
          </a:r>
          <a:endParaRPr lang="hu-HU" sz="1000" kern="1200" dirty="0"/>
        </a:p>
      </dsp:txBody>
      <dsp:txXfrm>
        <a:off x="5447498" y="833442"/>
        <a:ext cx="1171602" cy="585801"/>
      </dsp:txXfrm>
    </dsp:sp>
    <dsp:sp modelId="{914A7EC5-99FB-469C-8935-285DD5021A35}">
      <dsp:nvSpPr>
        <dsp:cNvPr id="0" name=""/>
        <dsp:cNvSpPr/>
      </dsp:nvSpPr>
      <dsp:spPr>
        <a:xfrm>
          <a:off x="5740399" y="1665280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err="1" smtClean="0"/>
            <a:t>Fiduciárius</a:t>
          </a:r>
          <a:r>
            <a:rPr lang="hu-HU" sz="1000" kern="1200" dirty="0" smtClean="0"/>
            <a:t> hitelbiztosíték</a:t>
          </a:r>
          <a:endParaRPr lang="hu-HU" sz="1000" kern="1200" dirty="0"/>
        </a:p>
      </dsp:txBody>
      <dsp:txXfrm>
        <a:off x="5740399" y="1665280"/>
        <a:ext cx="1171602" cy="585801"/>
      </dsp:txXfrm>
    </dsp:sp>
    <dsp:sp modelId="{5DBD68D9-9500-425C-A83F-7B7EA794E4D9}">
      <dsp:nvSpPr>
        <dsp:cNvPr id="0" name=""/>
        <dsp:cNvSpPr/>
      </dsp:nvSpPr>
      <dsp:spPr>
        <a:xfrm>
          <a:off x="5740399" y="2497118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Fogyasztói joglemondás</a:t>
          </a:r>
          <a:endParaRPr lang="hu-HU" sz="1000" kern="1200" dirty="0"/>
        </a:p>
      </dsp:txBody>
      <dsp:txXfrm>
        <a:off x="5740399" y="2497118"/>
        <a:ext cx="1171602" cy="585801"/>
      </dsp:txXfrm>
    </dsp:sp>
    <dsp:sp modelId="{8ACD9FAC-5D67-4E23-9C2B-91275A03AB2E}">
      <dsp:nvSpPr>
        <dsp:cNvPr id="0" name=""/>
        <dsp:cNvSpPr/>
      </dsp:nvSpPr>
      <dsp:spPr>
        <a:xfrm>
          <a:off x="5740399" y="3328956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Eltérés a fogyasztó hátrányára</a:t>
          </a:r>
          <a:endParaRPr lang="hu-HU" sz="1000" kern="1200" dirty="0"/>
        </a:p>
      </dsp:txBody>
      <dsp:txXfrm>
        <a:off x="5740399" y="3328956"/>
        <a:ext cx="1171602" cy="585801"/>
      </dsp:txXfrm>
    </dsp:sp>
    <dsp:sp modelId="{DECC6901-4C73-457F-BBEC-D4215E8181C3}">
      <dsp:nvSpPr>
        <dsp:cNvPr id="0" name=""/>
        <dsp:cNvSpPr/>
      </dsp:nvSpPr>
      <dsp:spPr>
        <a:xfrm>
          <a:off x="6865137" y="833442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Tisztességtelen rendelkezések</a:t>
          </a:r>
          <a:endParaRPr lang="hu-HU" sz="1000" kern="1200" dirty="0"/>
        </a:p>
      </dsp:txBody>
      <dsp:txXfrm>
        <a:off x="6865137" y="833442"/>
        <a:ext cx="1171602" cy="5858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97967-B74F-48A0-AEA6-F56F88177D4A}">
      <dsp:nvSpPr>
        <dsp:cNvPr id="0" name=""/>
        <dsp:cNvSpPr/>
      </dsp:nvSpPr>
      <dsp:spPr>
        <a:xfrm>
          <a:off x="4136152" y="561488"/>
          <a:ext cx="117491" cy="514726"/>
        </a:xfrm>
        <a:custGeom>
          <a:avLst/>
          <a:gdLst/>
          <a:ahLst/>
          <a:cxnLst/>
          <a:rect l="0" t="0" r="0" b="0"/>
          <a:pathLst>
            <a:path>
              <a:moveTo>
                <a:pt x="117491" y="0"/>
              </a:moveTo>
              <a:lnTo>
                <a:pt x="117491" y="514726"/>
              </a:lnTo>
              <a:lnTo>
                <a:pt x="0" y="51472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5E4163-AB2F-46D2-82E4-376DFDBA2839}">
      <dsp:nvSpPr>
        <dsp:cNvPr id="0" name=""/>
        <dsp:cNvSpPr/>
      </dsp:nvSpPr>
      <dsp:spPr>
        <a:xfrm>
          <a:off x="5607597" y="2150425"/>
          <a:ext cx="117491" cy="2103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3663"/>
              </a:lnTo>
              <a:lnTo>
                <a:pt x="117491" y="210366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B752DE-8942-470B-9270-B9C6D2B00204}">
      <dsp:nvSpPr>
        <dsp:cNvPr id="0" name=""/>
        <dsp:cNvSpPr/>
      </dsp:nvSpPr>
      <dsp:spPr>
        <a:xfrm>
          <a:off x="5490105" y="2150425"/>
          <a:ext cx="117491" cy="2103663"/>
        </a:xfrm>
        <a:custGeom>
          <a:avLst/>
          <a:gdLst/>
          <a:ahLst/>
          <a:cxnLst/>
          <a:rect l="0" t="0" r="0" b="0"/>
          <a:pathLst>
            <a:path>
              <a:moveTo>
                <a:pt x="117491" y="0"/>
              </a:moveTo>
              <a:lnTo>
                <a:pt x="117491" y="2103663"/>
              </a:lnTo>
              <a:lnTo>
                <a:pt x="0" y="210366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92666B-61C5-457D-B775-47B39CBC6427}">
      <dsp:nvSpPr>
        <dsp:cNvPr id="0" name=""/>
        <dsp:cNvSpPr/>
      </dsp:nvSpPr>
      <dsp:spPr>
        <a:xfrm>
          <a:off x="5607597" y="2150425"/>
          <a:ext cx="117491" cy="1309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9194"/>
              </a:lnTo>
              <a:lnTo>
                <a:pt x="117491" y="130919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C4E6B3-FEF8-44B2-836F-BC1C6D10AA0B}">
      <dsp:nvSpPr>
        <dsp:cNvPr id="0" name=""/>
        <dsp:cNvSpPr/>
      </dsp:nvSpPr>
      <dsp:spPr>
        <a:xfrm>
          <a:off x="5490105" y="2150425"/>
          <a:ext cx="117491" cy="1309194"/>
        </a:xfrm>
        <a:custGeom>
          <a:avLst/>
          <a:gdLst/>
          <a:ahLst/>
          <a:cxnLst/>
          <a:rect l="0" t="0" r="0" b="0"/>
          <a:pathLst>
            <a:path>
              <a:moveTo>
                <a:pt x="117491" y="0"/>
              </a:moveTo>
              <a:lnTo>
                <a:pt x="117491" y="1309194"/>
              </a:lnTo>
              <a:lnTo>
                <a:pt x="0" y="130919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F4EDBC-E343-407E-A3A9-E440D828CE72}">
      <dsp:nvSpPr>
        <dsp:cNvPr id="0" name=""/>
        <dsp:cNvSpPr/>
      </dsp:nvSpPr>
      <dsp:spPr>
        <a:xfrm>
          <a:off x="5607597" y="2150425"/>
          <a:ext cx="117491" cy="514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4726"/>
              </a:lnTo>
              <a:lnTo>
                <a:pt x="117491" y="51472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E398BC-2184-4A29-9598-462E93E77E09}">
      <dsp:nvSpPr>
        <dsp:cNvPr id="0" name=""/>
        <dsp:cNvSpPr/>
      </dsp:nvSpPr>
      <dsp:spPr>
        <a:xfrm>
          <a:off x="5490105" y="2150425"/>
          <a:ext cx="117491" cy="514726"/>
        </a:xfrm>
        <a:custGeom>
          <a:avLst/>
          <a:gdLst/>
          <a:ahLst/>
          <a:cxnLst/>
          <a:rect l="0" t="0" r="0" b="0"/>
          <a:pathLst>
            <a:path>
              <a:moveTo>
                <a:pt x="117491" y="0"/>
              </a:moveTo>
              <a:lnTo>
                <a:pt x="117491" y="514726"/>
              </a:lnTo>
              <a:lnTo>
                <a:pt x="0" y="51472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7CAE6-8542-42A9-B5AB-DEDDA05E999B}">
      <dsp:nvSpPr>
        <dsp:cNvPr id="0" name=""/>
        <dsp:cNvSpPr/>
      </dsp:nvSpPr>
      <dsp:spPr>
        <a:xfrm>
          <a:off x="4253644" y="561488"/>
          <a:ext cx="1353953" cy="1029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1960"/>
              </a:lnTo>
              <a:lnTo>
                <a:pt x="1353953" y="911960"/>
              </a:lnTo>
              <a:lnTo>
                <a:pt x="1353953" y="102945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12DC-3080-48E0-B7B9-3E7A6ACE6232}">
      <dsp:nvSpPr>
        <dsp:cNvPr id="0" name=""/>
        <dsp:cNvSpPr/>
      </dsp:nvSpPr>
      <dsp:spPr>
        <a:xfrm>
          <a:off x="4207924" y="561488"/>
          <a:ext cx="91440" cy="10294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945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5D738D-483C-4694-B7BA-6B8DAF3AA3F1}">
      <dsp:nvSpPr>
        <dsp:cNvPr id="0" name=""/>
        <dsp:cNvSpPr/>
      </dsp:nvSpPr>
      <dsp:spPr>
        <a:xfrm>
          <a:off x="2899690" y="2150425"/>
          <a:ext cx="117491" cy="1309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9194"/>
              </a:lnTo>
              <a:lnTo>
                <a:pt x="117491" y="130919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FB530-C93A-46F1-BCD3-28A2FE47375C}">
      <dsp:nvSpPr>
        <dsp:cNvPr id="0" name=""/>
        <dsp:cNvSpPr/>
      </dsp:nvSpPr>
      <dsp:spPr>
        <a:xfrm>
          <a:off x="2782198" y="2150425"/>
          <a:ext cx="117491" cy="1309194"/>
        </a:xfrm>
        <a:custGeom>
          <a:avLst/>
          <a:gdLst/>
          <a:ahLst/>
          <a:cxnLst/>
          <a:rect l="0" t="0" r="0" b="0"/>
          <a:pathLst>
            <a:path>
              <a:moveTo>
                <a:pt x="117491" y="0"/>
              </a:moveTo>
              <a:lnTo>
                <a:pt x="117491" y="1309194"/>
              </a:lnTo>
              <a:lnTo>
                <a:pt x="0" y="130919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2A5B07-8C93-436E-811A-8876F5146A68}">
      <dsp:nvSpPr>
        <dsp:cNvPr id="0" name=""/>
        <dsp:cNvSpPr/>
      </dsp:nvSpPr>
      <dsp:spPr>
        <a:xfrm>
          <a:off x="2899690" y="2150425"/>
          <a:ext cx="117491" cy="514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4726"/>
              </a:lnTo>
              <a:lnTo>
                <a:pt x="117491" y="51472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4A0E1-0254-423D-9DA4-BAA3A315C5E9}">
      <dsp:nvSpPr>
        <dsp:cNvPr id="0" name=""/>
        <dsp:cNvSpPr/>
      </dsp:nvSpPr>
      <dsp:spPr>
        <a:xfrm>
          <a:off x="2782198" y="2150425"/>
          <a:ext cx="117491" cy="514726"/>
        </a:xfrm>
        <a:custGeom>
          <a:avLst/>
          <a:gdLst/>
          <a:ahLst/>
          <a:cxnLst/>
          <a:rect l="0" t="0" r="0" b="0"/>
          <a:pathLst>
            <a:path>
              <a:moveTo>
                <a:pt x="117491" y="0"/>
              </a:moveTo>
              <a:lnTo>
                <a:pt x="117491" y="514726"/>
              </a:lnTo>
              <a:lnTo>
                <a:pt x="0" y="51472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BA2E04-ED5B-4A0D-B10A-6390CA01C9E1}">
      <dsp:nvSpPr>
        <dsp:cNvPr id="0" name=""/>
        <dsp:cNvSpPr/>
      </dsp:nvSpPr>
      <dsp:spPr>
        <a:xfrm>
          <a:off x="2899690" y="561488"/>
          <a:ext cx="1353953" cy="1029452"/>
        </a:xfrm>
        <a:custGeom>
          <a:avLst/>
          <a:gdLst/>
          <a:ahLst/>
          <a:cxnLst/>
          <a:rect l="0" t="0" r="0" b="0"/>
          <a:pathLst>
            <a:path>
              <a:moveTo>
                <a:pt x="1353953" y="0"/>
              </a:moveTo>
              <a:lnTo>
                <a:pt x="1353953" y="911960"/>
              </a:lnTo>
              <a:lnTo>
                <a:pt x="0" y="911960"/>
              </a:lnTo>
              <a:lnTo>
                <a:pt x="0" y="102945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11F84-5EE1-4725-B45D-C29D19E918CF}">
      <dsp:nvSpPr>
        <dsp:cNvPr id="0" name=""/>
        <dsp:cNvSpPr/>
      </dsp:nvSpPr>
      <dsp:spPr>
        <a:xfrm>
          <a:off x="3694158" y="2003"/>
          <a:ext cx="1118970" cy="559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Érvénytelenség</a:t>
          </a:r>
          <a:endParaRPr lang="hu-HU" sz="1000" kern="1200" dirty="0"/>
        </a:p>
      </dsp:txBody>
      <dsp:txXfrm>
        <a:off x="3694158" y="2003"/>
        <a:ext cx="1118970" cy="559485"/>
      </dsp:txXfrm>
    </dsp:sp>
    <dsp:sp modelId="{E93DCCD0-E4E8-440F-A705-9EBD93539A4A}">
      <dsp:nvSpPr>
        <dsp:cNvPr id="0" name=""/>
        <dsp:cNvSpPr/>
      </dsp:nvSpPr>
      <dsp:spPr>
        <a:xfrm>
          <a:off x="2340205" y="1590940"/>
          <a:ext cx="1118970" cy="559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Akarathiba</a:t>
          </a:r>
          <a:endParaRPr lang="hu-HU" sz="1000" kern="1200" dirty="0"/>
        </a:p>
      </dsp:txBody>
      <dsp:txXfrm>
        <a:off x="2340205" y="1590940"/>
        <a:ext cx="1118970" cy="559485"/>
      </dsp:txXfrm>
    </dsp:sp>
    <dsp:sp modelId="{0F5ADEBF-F91D-48F8-A1E3-01DDF375C470}">
      <dsp:nvSpPr>
        <dsp:cNvPr id="0" name=""/>
        <dsp:cNvSpPr/>
      </dsp:nvSpPr>
      <dsp:spPr>
        <a:xfrm>
          <a:off x="1663228" y="2385409"/>
          <a:ext cx="1118970" cy="559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Tévedés</a:t>
          </a:r>
          <a:endParaRPr lang="hu-HU" sz="1000" kern="1200" dirty="0"/>
        </a:p>
      </dsp:txBody>
      <dsp:txXfrm>
        <a:off x="1663228" y="2385409"/>
        <a:ext cx="1118970" cy="559485"/>
      </dsp:txXfrm>
    </dsp:sp>
    <dsp:sp modelId="{E3DCAF1D-AEA3-4B6F-9519-9ABC165DC770}">
      <dsp:nvSpPr>
        <dsp:cNvPr id="0" name=""/>
        <dsp:cNvSpPr/>
      </dsp:nvSpPr>
      <dsp:spPr>
        <a:xfrm>
          <a:off x="3017182" y="2385409"/>
          <a:ext cx="1118970" cy="559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Megtévesztés</a:t>
          </a:r>
          <a:endParaRPr lang="hu-HU" sz="1000" kern="1200" dirty="0"/>
        </a:p>
      </dsp:txBody>
      <dsp:txXfrm>
        <a:off x="3017182" y="2385409"/>
        <a:ext cx="1118970" cy="559485"/>
      </dsp:txXfrm>
    </dsp:sp>
    <dsp:sp modelId="{C43DBCE5-71F8-4710-A182-9931E388ABB0}">
      <dsp:nvSpPr>
        <dsp:cNvPr id="0" name=""/>
        <dsp:cNvSpPr/>
      </dsp:nvSpPr>
      <dsp:spPr>
        <a:xfrm>
          <a:off x="1663228" y="3179878"/>
          <a:ext cx="1118970" cy="559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Jogellenes fenyegetés</a:t>
          </a:r>
          <a:endParaRPr lang="hu-HU" sz="1000" kern="1200" dirty="0"/>
        </a:p>
      </dsp:txBody>
      <dsp:txXfrm>
        <a:off x="1663228" y="3179878"/>
        <a:ext cx="1118970" cy="559485"/>
      </dsp:txXfrm>
    </dsp:sp>
    <dsp:sp modelId="{64E47210-5D89-4007-B085-B9D0B49143F5}">
      <dsp:nvSpPr>
        <dsp:cNvPr id="0" name=""/>
        <dsp:cNvSpPr/>
      </dsp:nvSpPr>
      <dsp:spPr>
        <a:xfrm>
          <a:off x="3017182" y="3179878"/>
          <a:ext cx="1118970" cy="559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Színlelt szerződés</a:t>
          </a:r>
          <a:endParaRPr lang="hu-HU" sz="1000" kern="1200" dirty="0"/>
        </a:p>
      </dsp:txBody>
      <dsp:txXfrm>
        <a:off x="3017182" y="3179878"/>
        <a:ext cx="1118970" cy="559485"/>
      </dsp:txXfrm>
    </dsp:sp>
    <dsp:sp modelId="{8119BC72-EA25-4C01-9C10-59B3FE4F7EE2}">
      <dsp:nvSpPr>
        <dsp:cNvPr id="0" name=""/>
        <dsp:cNvSpPr/>
      </dsp:nvSpPr>
      <dsp:spPr>
        <a:xfrm>
          <a:off x="3694158" y="1590940"/>
          <a:ext cx="1118970" cy="559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Nyilatkozati hiba</a:t>
          </a:r>
          <a:endParaRPr lang="hu-HU" sz="1000" kern="1200" dirty="0"/>
        </a:p>
      </dsp:txBody>
      <dsp:txXfrm>
        <a:off x="3694158" y="1590940"/>
        <a:ext cx="1118970" cy="559485"/>
      </dsp:txXfrm>
    </dsp:sp>
    <dsp:sp modelId="{D1BACE5F-CEFF-4609-BC70-0601BDBF0D97}">
      <dsp:nvSpPr>
        <dsp:cNvPr id="0" name=""/>
        <dsp:cNvSpPr/>
      </dsp:nvSpPr>
      <dsp:spPr>
        <a:xfrm>
          <a:off x="5048112" y="1590940"/>
          <a:ext cx="1118970" cy="559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A célzott joghatás hibája</a:t>
          </a:r>
          <a:endParaRPr lang="hu-HU" sz="1000" kern="1200" dirty="0"/>
        </a:p>
      </dsp:txBody>
      <dsp:txXfrm>
        <a:off x="5048112" y="1590940"/>
        <a:ext cx="1118970" cy="559485"/>
      </dsp:txXfrm>
    </dsp:sp>
    <dsp:sp modelId="{44B45320-09E8-462C-80BA-B83800485EB2}">
      <dsp:nvSpPr>
        <dsp:cNvPr id="0" name=""/>
        <dsp:cNvSpPr/>
      </dsp:nvSpPr>
      <dsp:spPr>
        <a:xfrm>
          <a:off x="4371135" y="2385409"/>
          <a:ext cx="1118970" cy="559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Tilos</a:t>
          </a:r>
          <a:endParaRPr lang="hu-HU" sz="1000" kern="1200" dirty="0"/>
        </a:p>
      </dsp:txBody>
      <dsp:txXfrm>
        <a:off x="4371135" y="2385409"/>
        <a:ext cx="1118970" cy="559485"/>
      </dsp:txXfrm>
    </dsp:sp>
    <dsp:sp modelId="{00195A7E-BEFF-430B-A8A8-6BEB2680BC09}">
      <dsp:nvSpPr>
        <dsp:cNvPr id="0" name=""/>
        <dsp:cNvSpPr/>
      </dsp:nvSpPr>
      <dsp:spPr>
        <a:xfrm>
          <a:off x="5725089" y="2385409"/>
          <a:ext cx="1118970" cy="559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err="1" smtClean="0"/>
            <a:t>Jóerkölcsbe</a:t>
          </a:r>
          <a:r>
            <a:rPr lang="hu-HU" sz="1000" kern="1200" dirty="0" smtClean="0"/>
            <a:t> ütköző</a:t>
          </a:r>
          <a:endParaRPr lang="hu-HU" sz="1000" kern="1200" dirty="0"/>
        </a:p>
      </dsp:txBody>
      <dsp:txXfrm>
        <a:off x="5725089" y="2385409"/>
        <a:ext cx="1118970" cy="559485"/>
      </dsp:txXfrm>
    </dsp:sp>
    <dsp:sp modelId="{3D07D6D1-4193-4358-922D-08409C52086C}">
      <dsp:nvSpPr>
        <dsp:cNvPr id="0" name=""/>
        <dsp:cNvSpPr/>
      </dsp:nvSpPr>
      <dsp:spPr>
        <a:xfrm>
          <a:off x="4371135" y="3179878"/>
          <a:ext cx="1118970" cy="559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Uzsorás</a:t>
          </a:r>
          <a:endParaRPr lang="hu-HU" sz="1000" kern="1200" dirty="0"/>
        </a:p>
      </dsp:txBody>
      <dsp:txXfrm>
        <a:off x="4371135" y="3179878"/>
        <a:ext cx="1118970" cy="559485"/>
      </dsp:txXfrm>
    </dsp:sp>
    <dsp:sp modelId="{BF2E8312-C520-4CA9-B3F7-79ED1C74EE06}">
      <dsp:nvSpPr>
        <dsp:cNvPr id="0" name=""/>
        <dsp:cNvSpPr/>
      </dsp:nvSpPr>
      <dsp:spPr>
        <a:xfrm>
          <a:off x="5725089" y="3179878"/>
          <a:ext cx="1118970" cy="559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Feltűnő értékaránytalanság</a:t>
          </a:r>
          <a:endParaRPr lang="hu-HU" sz="1000" kern="1200" dirty="0"/>
        </a:p>
      </dsp:txBody>
      <dsp:txXfrm>
        <a:off x="5725089" y="3179878"/>
        <a:ext cx="1118970" cy="559485"/>
      </dsp:txXfrm>
    </dsp:sp>
    <dsp:sp modelId="{59529C96-79CE-4C46-9FA9-3CB7BB5FB164}">
      <dsp:nvSpPr>
        <dsp:cNvPr id="0" name=""/>
        <dsp:cNvSpPr/>
      </dsp:nvSpPr>
      <dsp:spPr>
        <a:xfrm>
          <a:off x="4371135" y="3974346"/>
          <a:ext cx="1118970" cy="559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Tisztességtelenség</a:t>
          </a:r>
          <a:endParaRPr lang="hu-HU" sz="1000" kern="1200" dirty="0"/>
        </a:p>
      </dsp:txBody>
      <dsp:txXfrm>
        <a:off x="4371135" y="3974346"/>
        <a:ext cx="1118970" cy="559485"/>
      </dsp:txXfrm>
    </dsp:sp>
    <dsp:sp modelId="{CFC433D5-314E-4E81-8F1C-F15E52186734}">
      <dsp:nvSpPr>
        <dsp:cNvPr id="0" name=""/>
        <dsp:cNvSpPr/>
      </dsp:nvSpPr>
      <dsp:spPr>
        <a:xfrm>
          <a:off x="5725089" y="3974346"/>
          <a:ext cx="1118970" cy="559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Lehetetlen szolgáltatás</a:t>
          </a:r>
          <a:endParaRPr lang="hu-HU" sz="1000" kern="1200" dirty="0"/>
        </a:p>
      </dsp:txBody>
      <dsp:txXfrm>
        <a:off x="5725089" y="3974346"/>
        <a:ext cx="1118970" cy="559485"/>
      </dsp:txXfrm>
    </dsp:sp>
    <dsp:sp modelId="{8C55BA77-1B73-4EB7-A86B-8BDC53CC7881}">
      <dsp:nvSpPr>
        <dsp:cNvPr id="0" name=""/>
        <dsp:cNvSpPr/>
      </dsp:nvSpPr>
      <dsp:spPr>
        <a:xfrm>
          <a:off x="3017182" y="796471"/>
          <a:ext cx="1118970" cy="559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A szerződés megkötésekor fennálló</a:t>
          </a:r>
          <a:endParaRPr lang="hu-HU" sz="1000" kern="1200" dirty="0"/>
        </a:p>
      </dsp:txBody>
      <dsp:txXfrm>
        <a:off x="3017182" y="796471"/>
        <a:ext cx="1118970" cy="5594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4D2A4C-120A-4540-8432-F6ADFA6D90F4}">
      <dsp:nvSpPr>
        <dsp:cNvPr id="0" name=""/>
        <dsp:cNvSpPr/>
      </dsp:nvSpPr>
      <dsp:spPr>
        <a:xfrm>
          <a:off x="1460" y="1038027"/>
          <a:ext cx="2231242" cy="1840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smtClean="0"/>
            <a:t>nemcsak nyelvtani értelemben</a:t>
          </a:r>
          <a:endParaRPr lang="hu-H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smtClean="0"/>
            <a:t>jogok és kötelezettségek kalkulálhatósága</a:t>
          </a:r>
          <a:endParaRPr lang="hu-H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smtClean="0"/>
            <a:t>szerződésszerű teljesítés ellenőrizhetősége</a:t>
          </a:r>
          <a:endParaRPr lang="hu-HU" sz="1300" kern="1200" dirty="0"/>
        </a:p>
      </dsp:txBody>
      <dsp:txXfrm>
        <a:off x="43811" y="1080378"/>
        <a:ext cx="2146540" cy="1361254"/>
      </dsp:txXfrm>
    </dsp:sp>
    <dsp:sp modelId="{CA8F6A95-A5D0-46C9-85ED-90C8955E6B5B}">
      <dsp:nvSpPr>
        <dsp:cNvPr id="0" name=""/>
        <dsp:cNvSpPr/>
      </dsp:nvSpPr>
      <dsp:spPr>
        <a:xfrm>
          <a:off x="1247798" y="1449175"/>
          <a:ext cx="2500763" cy="2500763"/>
        </a:xfrm>
        <a:prstGeom prst="leftCircularArrow">
          <a:avLst>
            <a:gd name="adj1" fmla="val 3314"/>
            <a:gd name="adj2" fmla="val 409329"/>
            <a:gd name="adj3" fmla="val 2184840"/>
            <a:gd name="adj4" fmla="val 9024489"/>
            <a:gd name="adj5" fmla="val 386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663FCD-C655-40DC-BAF4-2B1705ACB2DB}">
      <dsp:nvSpPr>
        <dsp:cNvPr id="0" name=""/>
        <dsp:cNvSpPr/>
      </dsp:nvSpPr>
      <dsp:spPr>
        <a:xfrm>
          <a:off x="497291" y="2483983"/>
          <a:ext cx="1983326" cy="788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Világos és egyértelmű</a:t>
          </a:r>
          <a:endParaRPr lang="hu-HU" sz="2100" kern="1200" dirty="0"/>
        </a:p>
      </dsp:txBody>
      <dsp:txXfrm>
        <a:off x="520391" y="2507083"/>
        <a:ext cx="1937126" cy="742503"/>
      </dsp:txXfrm>
    </dsp:sp>
    <dsp:sp modelId="{E646A52A-D02F-4830-8AA3-2A8A31CFC9C4}">
      <dsp:nvSpPr>
        <dsp:cNvPr id="0" name=""/>
        <dsp:cNvSpPr/>
      </dsp:nvSpPr>
      <dsp:spPr>
        <a:xfrm>
          <a:off x="2875221" y="1038027"/>
          <a:ext cx="2231242" cy="1840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smtClean="0"/>
            <a:t>főszolgáltatás</a:t>
          </a:r>
          <a:endParaRPr lang="hu-H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smtClean="0"/>
            <a:t>szolgáltatás és ellenszolgáltatás aránya</a:t>
          </a:r>
          <a:endParaRPr lang="hu-H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smtClean="0"/>
            <a:t>jogszabály állapítja meg</a:t>
          </a:r>
          <a:endParaRPr lang="hu-H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smtClean="0"/>
            <a:t>jogszabály előírásának megfelelően határozzák meg </a:t>
          </a:r>
          <a:endParaRPr lang="hu-HU" sz="1300" kern="1200" dirty="0"/>
        </a:p>
      </dsp:txBody>
      <dsp:txXfrm>
        <a:off x="2917572" y="1474730"/>
        <a:ext cx="2146540" cy="1361254"/>
      </dsp:txXfrm>
    </dsp:sp>
    <dsp:sp modelId="{F670D86D-4943-4A4E-98F6-712EDC22D771}">
      <dsp:nvSpPr>
        <dsp:cNvPr id="0" name=""/>
        <dsp:cNvSpPr/>
      </dsp:nvSpPr>
      <dsp:spPr>
        <a:xfrm>
          <a:off x="4102966" y="-105733"/>
          <a:ext cx="2785866" cy="2785866"/>
        </a:xfrm>
        <a:prstGeom prst="circularArrow">
          <a:avLst>
            <a:gd name="adj1" fmla="val 2975"/>
            <a:gd name="adj2" fmla="val 364508"/>
            <a:gd name="adj3" fmla="val 19459981"/>
            <a:gd name="adj4" fmla="val 12575511"/>
            <a:gd name="adj5" fmla="val 347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74D3D0-E04A-4894-A01C-FCF68552050F}">
      <dsp:nvSpPr>
        <dsp:cNvPr id="0" name=""/>
        <dsp:cNvSpPr/>
      </dsp:nvSpPr>
      <dsp:spPr>
        <a:xfrm>
          <a:off x="3371052" y="643675"/>
          <a:ext cx="1983326" cy="788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Vizsgálható</a:t>
          </a:r>
          <a:endParaRPr lang="hu-HU" sz="2100" kern="1200" dirty="0"/>
        </a:p>
      </dsp:txBody>
      <dsp:txXfrm>
        <a:off x="3394152" y="666775"/>
        <a:ext cx="1937126" cy="742503"/>
      </dsp:txXfrm>
    </dsp:sp>
    <dsp:sp modelId="{4566A92E-95D3-4EDA-A662-8C66362B783E}">
      <dsp:nvSpPr>
        <dsp:cNvPr id="0" name=""/>
        <dsp:cNvSpPr/>
      </dsp:nvSpPr>
      <dsp:spPr>
        <a:xfrm>
          <a:off x="5748981" y="1038027"/>
          <a:ext cx="2231242" cy="1840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smtClean="0"/>
            <a:t>jóhiszeműség és tisztesség követelményeinek megsértésével</a:t>
          </a:r>
          <a:endParaRPr lang="hu-H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smtClean="0"/>
            <a:t>indokolatlanul és egyoldalúan a másik fél hátrányára</a:t>
          </a:r>
          <a:endParaRPr lang="hu-HU" sz="1300" kern="1200" dirty="0"/>
        </a:p>
      </dsp:txBody>
      <dsp:txXfrm>
        <a:off x="5791332" y="1080378"/>
        <a:ext cx="2146540" cy="1361254"/>
      </dsp:txXfrm>
    </dsp:sp>
    <dsp:sp modelId="{BD6FB0FC-D6BC-43FD-BDB0-4B3AE3CC84F6}">
      <dsp:nvSpPr>
        <dsp:cNvPr id="0" name=""/>
        <dsp:cNvSpPr/>
      </dsp:nvSpPr>
      <dsp:spPr>
        <a:xfrm>
          <a:off x="6244813" y="2483983"/>
          <a:ext cx="1983326" cy="788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Tisztességtelen</a:t>
          </a:r>
          <a:endParaRPr lang="hu-HU" sz="2100" kern="1200" dirty="0"/>
        </a:p>
      </dsp:txBody>
      <dsp:txXfrm>
        <a:off x="6267913" y="2507083"/>
        <a:ext cx="1937126" cy="7425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E0F8F-6FF4-487A-92A4-F8621ACCB7DE}">
      <dsp:nvSpPr>
        <dsp:cNvPr id="0" name=""/>
        <dsp:cNvSpPr/>
      </dsp:nvSpPr>
      <dsp:spPr>
        <a:xfrm>
          <a:off x="3327268" y="321751"/>
          <a:ext cx="91440" cy="1044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44647"/>
              </a:lnTo>
              <a:lnTo>
                <a:pt x="104064" y="104464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EC5B55-B568-49B9-AC41-051D1CBB7EE2}">
      <dsp:nvSpPr>
        <dsp:cNvPr id="0" name=""/>
        <dsp:cNvSpPr/>
      </dsp:nvSpPr>
      <dsp:spPr>
        <a:xfrm>
          <a:off x="2978467" y="321751"/>
          <a:ext cx="394521" cy="1044647"/>
        </a:xfrm>
        <a:custGeom>
          <a:avLst/>
          <a:gdLst/>
          <a:ahLst/>
          <a:cxnLst/>
          <a:rect l="0" t="0" r="0" b="0"/>
          <a:pathLst>
            <a:path>
              <a:moveTo>
                <a:pt x="394521" y="0"/>
              </a:moveTo>
              <a:lnTo>
                <a:pt x="394521" y="1044647"/>
              </a:lnTo>
              <a:lnTo>
                <a:pt x="0" y="104464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5999A3-42E7-43E6-9DEF-A90C17887B5D}">
      <dsp:nvSpPr>
        <dsp:cNvPr id="0" name=""/>
        <dsp:cNvSpPr/>
      </dsp:nvSpPr>
      <dsp:spPr>
        <a:xfrm>
          <a:off x="3327268" y="321751"/>
          <a:ext cx="91440" cy="2556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605"/>
              </a:lnTo>
              <a:lnTo>
                <a:pt x="104064" y="25560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60FAE3-4B6F-41FB-B3C7-9D0F889C0F69}">
      <dsp:nvSpPr>
        <dsp:cNvPr id="0" name=""/>
        <dsp:cNvSpPr/>
      </dsp:nvSpPr>
      <dsp:spPr>
        <a:xfrm>
          <a:off x="2932747" y="716273"/>
          <a:ext cx="91440" cy="255605"/>
        </a:xfrm>
        <a:custGeom>
          <a:avLst/>
          <a:gdLst/>
          <a:ahLst/>
          <a:cxnLst/>
          <a:rect l="0" t="0" r="0" b="0"/>
          <a:pathLst>
            <a:path>
              <a:moveTo>
                <a:pt x="104064" y="0"/>
              </a:moveTo>
              <a:lnTo>
                <a:pt x="104064" y="255605"/>
              </a:lnTo>
              <a:lnTo>
                <a:pt x="45720" y="2556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6A238-9A5D-49DE-AC81-AA4B696E7792}">
      <dsp:nvSpPr>
        <dsp:cNvPr id="0" name=""/>
        <dsp:cNvSpPr/>
      </dsp:nvSpPr>
      <dsp:spPr>
        <a:xfrm>
          <a:off x="3268924" y="321751"/>
          <a:ext cx="91440" cy="255605"/>
        </a:xfrm>
        <a:custGeom>
          <a:avLst/>
          <a:gdLst/>
          <a:ahLst/>
          <a:cxnLst/>
          <a:rect l="0" t="0" r="0" b="0"/>
          <a:pathLst>
            <a:path>
              <a:moveTo>
                <a:pt x="104064" y="0"/>
              </a:moveTo>
              <a:lnTo>
                <a:pt x="104064" y="255605"/>
              </a:lnTo>
              <a:lnTo>
                <a:pt x="45720" y="25560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41B75D-6F6F-429A-9F7C-5859888A94F1}">
      <dsp:nvSpPr>
        <dsp:cNvPr id="0" name=""/>
        <dsp:cNvSpPr/>
      </dsp:nvSpPr>
      <dsp:spPr>
        <a:xfrm>
          <a:off x="7544756" y="2294358"/>
          <a:ext cx="91440" cy="2556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605"/>
              </a:lnTo>
              <a:lnTo>
                <a:pt x="129069" y="2556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F3D58-6E80-496F-BCFA-F858216851E6}">
      <dsp:nvSpPr>
        <dsp:cNvPr id="0" name=""/>
        <dsp:cNvSpPr/>
      </dsp:nvSpPr>
      <dsp:spPr>
        <a:xfrm>
          <a:off x="6131859" y="1899836"/>
          <a:ext cx="1680882" cy="116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44"/>
              </a:lnTo>
              <a:lnTo>
                <a:pt x="1680882" y="58344"/>
              </a:lnTo>
              <a:lnTo>
                <a:pt x="1680882" y="11668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B0E5A-0E84-4F7E-98D2-72905378D60D}">
      <dsp:nvSpPr>
        <dsp:cNvPr id="0" name=""/>
        <dsp:cNvSpPr/>
      </dsp:nvSpPr>
      <dsp:spPr>
        <a:xfrm>
          <a:off x="6872403" y="2294358"/>
          <a:ext cx="91440" cy="14391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9169"/>
              </a:lnTo>
              <a:lnTo>
                <a:pt x="129069" y="14391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D1F88A-3A46-495B-90FA-DD171294855E}">
      <dsp:nvSpPr>
        <dsp:cNvPr id="0" name=""/>
        <dsp:cNvSpPr/>
      </dsp:nvSpPr>
      <dsp:spPr>
        <a:xfrm>
          <a:off x="6872403" y="2294358"/>
          <a:ext cx="91440" cy="1044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44647"/>
              </a:lnTo>
              <a:lnTo>
                <a:pt x="129069" y="104464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85596-7ECA-458D-9262-52CF02258A20}">
      <dsp:nvSpPr>
        <dsp:cNvPr id="0" name=""/>
        <dsp:cNvSpPr/>
      </dsp:nvSpPr>
      <dsp:spPr>
        <a:xfrm>
          <a:off x="6872403" y="2294358"/>
          <a:ext cx="91440" cy="6501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0126"/>
              </a:lnTo>
              <a:lnTo>
                <a:pt x="129069" y="65012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04BB42-21C4-4D54-84B3-A14CF55A7FE6}">
      <dsp:nvSpPr>
        <dsp:cNvPr id="0" name=""/>
        <dsp:cNvSpPr/>
      </dsp:nvSpPr>
      <dsp:spPr>
        <a:xfrm>
          <a:off x="6872403" y="2294358"/>
          <a:ext cx="91440" cy="2556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605"/>
              </a:lnTo>
              <a:lnTo>
                <a:pt x="129069" y="2556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99BE6D-14FB-4C71-9ADA-BF63ECF76EBF}">
      <dsp:nvSpPr>
        <dsp:cNvPr id="0" name=""/>
        <dsp:cNvSpPr/>
      </dsp:nvSpPr>
      <dsp:spPr>
        <a:xfrm>
          <a:off x="6131859" y="1899836"/>
          <a:ext cx="1008529" cy="116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44"/>
              </a:lnTo>
              <a:lnTo>
                <a:pt x="1008529" y="58344"/>
              </a:lnTo>
              <a:lnTo>
                <a:pt x="1008529" y="11668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FF72-718F-434B-AE37-7D469C065D7B}">
      <dsp:nvSpPr>
        <dsp:cNvPr id="0" name=""/>
        <dsp:cNvSpPr/>
      </dsp:nvSpPr>
      <dsp:spPr>
        <a:xfrm>
          <a:off x="6200050" y="2688879"/>
          <a:ext cx="91440" cy="2556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605"/>
              </a:lnTo>
              <a:lnTo>
                <a:pt x="129069" y="2556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380A7-BDD3-421D-B34C-DD0CDDE9F503}">
      <dsp:nvSpPr>
        <dsp:cNvPr id="0" name=""/>
        <dsp:cNvSpPr/>
      </dsp:nvSpPr>
      <dsp:spPr>
        <a:xfrm>
          <a:off x="6131859" y="2294358"/>
          <a:ext cx="336176" cy="116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44"/>
              </a:lnTo>
              <a:lnTo>
                <a:pt x="336176" y="58344"/>
              </a:lnTo>
              <a:lnTo>
                <a:pt x="336176" y="11668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FD86A9-57FC-4453-B9C8-E544369107E0}">
      <dsp:nvSpPr>
        <dsp:cNvPr id="0" name=""/>
        <dsp:cNvSpPr/>
      </dsp:nvSpPr>
      <dsp:spPr>
        <a:xfrm>
          <a:off x="5527697" y="2688879"/>
          <a:ext cx="91440" cy="2556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605"/>
              </a:lnTo>
              <a:lnTo>
                <a:pt x="129069" y="2556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C397EC-F5AF-4C9F-B21C-C50027989695}">
      <dsp:nvSpPr>
        <dsp:cNvPr id="0" name=""/>
        <dsp:cNvSpPr/>
      </dsp:nvSpPr>
      <dsp:spPr>
        <a:xfrm>
          <a:off x="5795682" y="2294358"/>
          <a:ext cx="336176" cy="116689"/>
        </a:xfrm>
        <a:custGeom>
          <a:avLst/>
          <a:gdLst/>
          <a:ahLst/>
          <a:cxnLst/>
          <a:rect l="0" t="0" r="0" b="0"/>
          <a:pathLst>
            <a:path>
              <a:moveTo>
                <a:pt x="336176" y="0"/>
              </a:moveTo>
              <a:lnTo>
                <a:pt x="336176" y="58344"/>
              </a:lnTo>
              <a:lnTo>
                <a:pt x="0" y="58344"/>
              </a:lnTo>
              <a:lnTo>
                <a:pt x="0" y="11668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68C047-8F76-4D9D-8796-DAA9BE2DBF95}">
      <dsp:nvSpPr>
        <dsp:cNvPr id="0" name=""/>
        <dsp:cNvSpPr/>
      </dsp:nvSpPr>
      <dsp:spPr>
        <a:xfrm>
          <a:off x="6086139" y="1899836"/>
          <a:ext cx="91440" cy="1166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668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03B78-2441-44F3-B306-ED55DA446AD0}">
      <dsp:nvSpPr>
        <dsp:cNvPr id="0" name=""/>
        <dsp:cNvSpPr/>
      </dsp:nvSpPr>
      <dsp:spPr>
        <a:xfrm>
          <a:off x="4855344" y="2688879"/>
          <a:ext cx="91440" cy="2556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605"/>
              </a:lnTo>
              <a:lnTo>
                <a:pt x="129069" y="2556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1E1DB5-12FE-40CB-B96C-99AB436C00C9}">
      <dsp:nvSpPr>
        <dsp:cNvPr id="0" name=""/>
        <dsp:cNvSpPr/>
      </dsp:nvSpPr>
      <dsp:spPr>
        <a:xfrm>
          <a:off x="4450976" y="2294358"/>
          <a:ext cx="672353" cy="116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44"/>
              </a:lnTo>
              <a:lnTo>
                <a:pt x="672353" y="58344"/>
              </a:lnTo>
              <a:lnTo>
                <a:pt x="672353" y="11668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B4447E-66DF-40CE-8BEE-DD663A53A9ED}">
      <dsp:nvSpPr>
        <dsp:cNvPr id="0" name=""/>
        <dsp:cNvSpPr/>
      </dsp:nvSpPr>
      <dsp:spPr>
        <a:xfrm>
          <a:off x="4182991" y="2688879"/>
          <a:ext cx="91440" cy="2556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605"/>
              </a:lnTo>
              <a:lnTo>
                <a:pt x="129069" y="2556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1E03DB-AC60-4997-B2EB-1DBE0945C76F}">
      <dsp:nvSpPr>
        <dsp:cNvPr id="0" name=""/>
        <dsp:cNvSpPr/>
      </dsp:nvSpPr>
      <dsp:spPr>
        <a:xfrm>
          <a:off x="4405256" y="2294358"/>
          <a:ext cx="91440" cy="1166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668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1C8385-6D17-4D64-98E3-F9923C081222}">
      <dsp:nvSpPr>
        <dsp:cNvPr id="0" name=""/>
        <dsp:cNvSpPr/>
      </dsp:nvSpPr>
      <dsp:spPr>
        <a:xfrm>
          <a:off x="3510637" y="2688879"/>
          <a:ext cx="91440" cy="2556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605"/>
              </a:lnTo>
              <a:lnTo>
                <a:pt x="129069" y="2556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6633C-3230-41B7-9571-F9293443B72B}">
      <dsp:nvSpPr>
        <dsp:cNvPr id="0" name=""/>
        <dsp:cNvSpPr/>
      </dsp:nvSpPr>
      <dsp:spPr>
        <a:xfrm>
          <a:off x="3778623" y="2294358"/>
          <a:ext cx="672353" cy="116689"/>
        </a:xfrm>
        <a:custGeom>
          <a:avLst/>
          <a:gdLst/>
          <a:ahLst/>
          <a:cxnLst/>
          <a:rect l="0" t="0" r="0" b="0"/>
          <a:pathLst>
            <a:path>
              <a:moveTo>
                <a:pt x="672353" y="0"/>
              </a:moveTo>
              <a:lnTo>
                <a:pt x="672353" y="58344"/>
              </a:lnTo>
              <a:lnTo>
                <a:pt x="0" y="58344"/>
              </a:lnTo>
              <a:lnTo>
                <a:pt x="0" y="11668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30D48-E028-46A0-ACE5-17D05E88F215}">
      <dsp:nvSpPr>
        <dsp:cNvPr id="0" name=""/>
        <dsp:cNvSpPr/>
      </dsp:nvSpPr>
      <dsp:spPr>
        <a:xfrm>
          <a:off x="4450976" y="1899836"/>
          <a:ext cx="1680882" cy="116689"/>
        </a:xfrm>
        <a:custGeom>
          <a:avLst/>
          <a:gdLst/>
          <a:ahLst/>
          <a:cxnLst/>
          <a:rect l="0" t="0" r="0" b="0"/>
          <a:pathLst>
            <a:path>
              <a:moveTo>
                <a:pt x="1680882" y="0"/>
              </a:moveTo>
              <a:lnTo>
                <a:pt x="1680882" y="58344"/>
              </a:lnTo>
              <a:lnTo>
                <a:pt x="0" y="58344"/>
              </a:lnTo>
              <a:lnTo>
                <a:pt x="0" y="11668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0B0366-54EE-4AD2-8B90-3B3BF79F30A7}">
      <dsp:nvSpPr>
        <dsp:cNvPr id="0" name=""/>
        <dsp:cNvSpPr/>
      </dsp:nvSpPr>
      <dsp:spPr>
        <a:xfrm>
          <a:off x="3372988" y="321751"/>
          <a:ext cx="2758870" cy="1300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1908"/>
              </a:lnTo>
              <a:lnTo>
                <a:pt x="2758870" y="1241908"/>
              </a:lnTo>
              <a:lnTo>
                <a:pt x="2758870" y="130025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B7235-3FB5-45C9-B57B-90DBA8342412}">
      <dsp:nvSpPr>
        <dsp:cNvPr id="0" name=""/>
        <dsp:cNvSpPr/>
      </dsp:nvSpPr>
      <dsp:spPr>
        <a:xfrm>
          <a:off x="2699368" y="2294358"/>
          <a:ext cx="91440" cy="1044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44647"/>
              </a:lnTo>
              <a:lnTo>
                <a:pt x="129069" y="104464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561EA-00BA-4308-A996-868C540F523D}">
      <dsp:nvSpPr>
        <dsp:cNvPr id="0" name=""/>
        <dsp:cNvSpPr/>
      </dsp:nvSpPr>
      <dsp:spPr>
        <a:xfrm>
          <a:off x="2699368" y="2294358"/>
          <a:ext cx="91440" cy="6501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0126"/>
              </a:lnTo>
              <a:lnTo>
                <a:pt x="129069" y="65012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ECD7BD-47D1-4EC3-9716-BFD19D45D460}">
      <dsp:nvSpPr>
        <dsp:cNvPr id="0" name=""/>
        <dsp:cNvSpPr/>
      </dsp:nvSpPr>
      <dsp:spPr>
        <a:xfrm>
          <a:off x="2699368" y="2294358"/>
          <a:ext cx="91440" cy="2556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605"/>
              </a:lnTo>
              <a:lnTo>
                <a:pt x="129069" y="2556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263042-D093-412F-BEA0-AA7E2C97B200}">
      <dsp:nvSpPr>
        <dsp:cNvPr id="0" name=""/>
        <dsp:cNvSpPr/>
      </dsp:nvSpPr>
      <dsp:spPr>
        <a:xfrm>
          <a:off x="2631177" y="1899836"/>
          <a:ext cx="336176" cy="116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44"/>
              </a:lnTo>
              <a:lnTo>
                <a:pt x="336176" y="58344"/>
              </a:lnTo>
              <a:lnTo>
                <a:pt x="336176" y="11668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7F4AF-BD0A-496C-B954-4918D667E583}">
      <dsp:nvSpPr>
        <dsp:cNvPr id="0" name=""/>
        <dsp:cNvSpPr/>
      </dsp:nvSpPr>
      <dsp:spPr>
        <a:xfrm>
          <a:off x="2027015" y="2294358"/>
          <a:ext cx="91440" cy="1044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44647"/>
              </a:lnTo>
              <a:lnTo>
                <a:pt x="129069" y="104464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C8FBDA-D706-46F9-BB88-9D06F37028F4}">
      <dsp:nvSpPr>
        <dsp:cNvPr id="0" name=""/>
        <dsp:cNvSpPr/>
      </dsp:nvSpPr>
      <dsp:spPr>
        <a:xfrm>
          <a:off x="2027015" y="2294358"/>
          <a:ext cx="91440" cy="6501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0126"/>
              </a:lnTo>
              <a:lnTo>
                <a:pt x="129069" y="65012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C787DB-D177-4C8C-8435-F1571EDE018A}">
      <dsp:nvSpPr>
        <dsp:cNvPr id="0" name=""/>
        <dsp:cNvSpPr/>
      </dsp:nvSpPr>
      <dsp:spPr>
        <a:xfrm>
          <a:off x="2027015" y="2294358"/>
          <a:ext cx="91440" cy="2556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605"/>
              </a:lnTo>
              <a:lnTo>
                <a:pt x="129069" y="2556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B171D4-D460-4155-9367-286325EAEBFD}">
      <dsp:nvSpPr>
        <dsp:cNvPr id="0" name=""/>
        <dsp:cNvSpPr/>
      </dsp:nvSpPr>
      <dsp:spPr>
        <a:xfrm>
          <a:off x="2295001" y="1899836"/>
          <a:ext cx="336176" cy="116689"/>
        </a:xfrm>
        <a:custGeom>
          <a:avLst/>
          <a:gdLst/>
          <a:ahLst/>
          <a:cxnLst/>
          <a:rect l="0" t="0" r="0" b="0"/>
          <a:pathLst>
            <a:path>
              <a:moveTo>
                <a:pt x="336176" y="0"/>
              </a:moveTo>
              <a:lnTo>
                <a:pt x="336176" y="58344"/>
              </a:lnTo>
              <a:lnTo>
                <a:pt x="0" y="58344"/>
              </a:lnTo>
              <a:lnTo>
                <a:pt x="0" y="11668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6AF12F-8FFB-4F9A-B1D4-893F3A1B23E6}">
      <dsp:nvSpPr>
        <dsp:cNvPr id="0" name=""/>
        <dsp:cNvSpPr/>
      </dsp:nvSpPr>
      <dsp:spPr>
        <a:xfrm>
          <a:off x="2631177" y="321751"/>
          <a:ext cx="741811" cy="1300253"/>
        </a:xfrm>
        <a:custGeom>
          <a:avLst/>
          <a:gdLst/>
          <a:ahLst/>
          <a:cxnLst/>
          <a:rect l="0" t="0" r="0" b="0"/>
          <a:pathLst>
            <a:path>
              <a:moveTo>
                <a:pt x="741811" y="0"/>
              </a:moveTo>
              <a:lnTo>
                <a:pt x="741811" y="1241908"/>
              </a:lnTo>
              <a:lnTo>
                <a:pt x="0" y="1241908"/>
              </a:lnTo>
              <a:lnTo>
                <a:pt x="0" y="130025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6CF61-8B0C-45DB-B921-67488F80BDF7}">
      <dsp:nvSpPr>
        <dsp:cNvPr id="0" name=""/>
        <dsp:cNvSpPr/>
      </dsp:nvSpPr>
      <dsp:spPr>
        <a:xfrm>
          <a:off x="1354662" y="2294358"/>
          <a:ext cx="91440" cy="2556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605"/>
              </a:lnTo>
              <a:lnTo>
                <a:pt x="129069" y="2556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E463A-B7D4-4587-B7E5-1179D3521566}">
      <dsp:nvSpPr>
        <dsp:cNvPr id="0" name=""/>
        <dsp:cNvSpPr/>
      </dsp:nvSpPr>
      <dsp:spPr>
        <a:xfrm>
          <a:off x="1576928" y="1899836"/>
          <a:ext cx="91440" cy="1166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668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B13ABD-9D90-42F8-9479-9EEB6CB219AC}">
      <dsp:nvSpPr>
        <dsp:cNvPr id="0" name=""/>
        <dsp:cNvSpPr/>
      </dsp:nvSpPr>
      <dsp:spPr>
        <a:xfrm>
          <a:off x="1622648" y="321751"/>
          <a:ext cx="1750340" cy="1300253"/>
        </a:xfrm>
        <a:custGeom>
          <a:avLst/>
          <a:gdLst/>
          <a:ahLst/>
          <a:cxnLst/>
          <a:rect l="0" t="0" r="0" b="0"/>
          <a:pathLst>
            <a:path>
              <a:moveTo>
                <a:pt x="1750340" y="0"/>
              </a:moveTo>
              <a:lnTo>
                <a:pt x="1750340" y="1241908"/>
              </a:lnTo>
              <a:lnTo>
                <a:pt x="0" y="1241908"/>
              </a:lnTo>
              <a:lnTo>
                <a:pt x="0" y="130025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BDFCC-6475-4696-81E0-49A552A48967}">
      <dsp:nvSpPr>
        <dsp:cNvPr id="0" name=""/>
        <dsp:cNvSpPr/>
      </dsp:nvSpPr>
      <dsp:spPr>
        <a:xfrm>
          <a:off x="682309" y="2294358"/>
          <a:ext cx="91440" cy="1044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44647"/>
              </a:lnTo>
              <a:lnTo>
                <a:pt x="129069" y="104464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B2496-3D20-4372-90DE-4345432A8ECF}">
      <dsp:nvSpPr>
        <dsp:cNvPr id="0" name=""/>
        <dsp:cNvSpPr/>
      </dsp:nvSpPr>
      <dsp:spPr>
        <a:xfrm>
          <a:off x="682309" y="2294358"/>
          <a:ext cx="91440" cy="6501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0126"/>
              </a:lnTo>
              <a:lnTo>
                <a:pt x="129069" y="65012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743E72-6377-4699-8521-936DE6659B25}">
      <dsp:nvSpPr>
        <dsp:cNvPr id="0" name=""/>
        <dsp:cNvSpPr/>
      </dsp:nvSpPr>
      <dsp:spPr>
        <a:xfrm>
          <a:off x="682309" y="2294358"/>
          <a:ext cx="91440" cy="2556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605"/>
              </a:lnTo>
              <a:lnTo>
                <a:pt x="129069" y="2556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8EA31-837C-44E6-B124-69A46918CE54}">
      <dsp:nvSpPr>
        <dsp:cNvPr id="0" name=""/>
        <dsp:cNvSpPr/>
      </dsp:nvSpPr>
      <dsp:spPr>
        <a:xfrm>
          <a:off x="614118" y="1899836"/>
          <a:ext cx="336176" cy="116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44"/>
              </a:lnTo>
              <a:lnTo>
                <a:pt x="336176" y="58344"/>
              </a:lnTo>
              <a:lnTo>
                <a:pt x="336176" y="11668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E2B5B8-C8A5-42F7-97B2-9B7201FE32BA}">
      <dsp:nvSpPr>
        <dsp:cNvPr id="0" name=""/>
        <dsp:cNvSpPr/>
      </dsp:nvSpPr>
      <dsp:spPr>
        <a:xfrm>
          <a:off x="9956" y="2294358"/>
          <a:ext cx="91440" cy="2556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605"/>
              </a:lnTo>
              <a:lnTo>
                <a:pt x="129069" y="25560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53FDD4-CBC0-40B3-8AA3-A6D8BF239CC6}">
      <dsp:nvSpPr>
        <dsp:cNvPr id="0" name=""/>
        <dsp:cNvSpPr/>
      </dsp:nvSpPr>
      <dsp:spPr>
        <a:xfrm>
          <a:off x="277941" y="1899836"/>
          <a:ext cx="336176" cy="116689"/>
        </a:xfrm>
        <a:custGeom>
          <a:avLst/>
          <a:gdLst/>
          <a:ahLst/>
          <a:cxnLst/>
          <a:rect l="0" t="0" r="0" b="0"/>
          <a:pathLst>
            <a:path>
              <a:moveTo>
                <a:pt x="336176" y="0"/>
              </a:moveTo>
              <a:lnTo>
                <a:pt x="336176" y="58344"/>
              </a:lnTo>
              <a:lnTo>
                <a:pt x="0" y="58344"/>
              </a:lnTo>
              <a:lnTo>
                <a:pt x="0" y="11668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5854FF-A427-4C31-8858-2D2D41B4225D}">
      <dsp:nvSpPr>
        <dsp:cNvPr id="0" name=""/>
        <dsp:cNvSpPr/>
      </dsp:nvSpPr>
      <dsp:spPr>
        <a:xfrm>
          <a:off x="614118" y="321751"/>
          <a:ext cx="2758870" cy="1300253"/>
        </a:xfrm>
        <a:custGeom>
          <a:avLst/>
          <a:gdLst/>
          <a:ahLst/>
          <a:cxnLst/>
          <a:rect l="0" t="0" r="0" b="0"/>
          <a:pathLst>
            <a:path>
              <a:moveTo>
                <a:pt x="2758870" y="0"/>
              </a:moveTo>
              <a:lnTo>
                <a:pt x="2758870" y="1241908"/>
              </a:lnTo>
              <a:lnTo>
                <a:pt x="0" y="1241908"/>
              </a:lnTo>
              <a:lnTo>
                <a:pt x="0" y="130025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9CB930-9D97-4539-BB3B-C4BC88B76C4A}">
      <dsp:nvSpPr>
        <dsp:cNvPr id="0" name=""/>
        <dsp:cNvSpPr/>
      </dsp:nvSpPr>
      <dsp:spPr>
        <a:xfrm>
          <a:off x="3095157" y="43919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Szerződéses hatáskörök</a:t>
          </a:r>
          <a:endParaRPr lang="hu-HU" sz="500" kern="1200" dirty="0"/>
        </a:p>
      </dsp:txBody>
      <dsp:txXfrm>
        <a:off x="3095157" y="43919"/>
        <a:ext cx="555663" cy="277831"/>
      </dsp:txXfrm>
    </dsp:sp>
    <dsp:sp modelId="{9D5F859E-A151-4751-9C14-5D6DB4D42030}">
      <dsp:nvSpPr>
        <dsp:cNvPr id="0" name=""/>
        <dsp:cNvSpPr/>
      </dsp:nvSpPr>
      <dsp:spPr>
        <a:xfrm>
          <a:off x="336286" y="1622004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Politikai keret</a:t>
          </a:r>
          <a:endParaRPr lang="hu-HU" sz="500" kern="1200" dirty="0"/>
        </a:p>
      </dsp:txBody>
      <dsp:txXfrm>
        <a:off x="336286" y="1622004"/>
        <a:ext cx="555663" cy="277831"/>
      </dsp:txXfrm>
    </dsp:sp>
    <dsp:sp modelId="{C3BA9468-C132-4615-9118-AEB9F0A1FEEC}">
      <dsp:nvSpPr>
        <dsp:cNvPr id="0" name=""/>
        <dsp:cNvSpPr/>
      </dsp:nvSpPr>
      <dsp:spPr>
        <a:xfrm>
          <a:off x="109" y="2016526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Fogyasztóvédelmi politika</a:t>
          </a:r>
          <a:endParaRPr lang="hu-HU" sz="500" kern="1200" dirty="0"/>
        </a:p>
      </dsp:txBody>
      <dsp:txXfrm>
        <a:off x="109" y="2016526"/>
        <a:ext cx="555663" cy="277831"/>
      </dsp:txXfrm>
    </dsp:sp>
    <dsp:sp modelId="{25B6B9D0-5F05-436D-9E78-D986DC02F8E3}">
      <dsp:nvSpPr>
        <dsp:cNvPr id="0" name=""/>
        <dsp:cNvSpPr/>
      </dsp:nvSpPr>
      <dsp:spPr>
        <a:xfrm>
          <a:off x="139025" y="2411047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Európai Fogyasztóügyi Stratégia COM (2012) 225</a:t>
          </a:r>
          <a:endParaRPr lang="hu-HU" sz="500" kern="1200" dirty="0"/>
        </a:p>
      </dsp:txBody>
      <dsp:txXfrm>
        <a:off x="139025" y="2411047"/>
        <a:ext cx="555663" cy="277831"/>
      </dsp:txXfrm>
    </dsp:sp>
    <dsp:sp modelId="{79F58950-BD85-424B-B78D-95FC91C59C8D}">
      <dsp:nvSpPr>
        <dsp:cNvPr id="0" name=""/>
        <dsp:cNvSpPr/>
      </dsp:nvSpPr>
      <dsp:spPr>
        <a:xfrm>
          <a:off x="672463" y="2016526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Egyéb politikák fogyasztóvédelmi elemekkel</a:t>
          </a:r>
          <a:endParaRPr lang="hu-HU" sz="500" kern="1200" dirty="0"/>
        </a:p>
      </dsp:txBody>
      <dsp:txXfrm>
        <a:off x="672463" y="2016526"/>
        <a:ext cx="555663" cy="277831"/>
      </dsp:txXfrm>
    </dsp:sp>
    <dsp:sp modelId="{DFB1205D-9BCA-4DF6-92C5-B2A0785081F0}">
      <dsp:nvSpPr>
        <dsp:cNvPr id="0" name=""/>
        <dsp:cNvSpPr/>
      </dsp:nvSpPr>
      <dsp:spPr>
        <a:xfrm>
          <a:off x="811378" y="2411047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Új irányvonal az energiafogyasztók számára COM (2015) 339</a:t>
          </a:r>
          <a:endParaRPr lang="hu-HU" sz="500" kern="1200" dirty="0"/>
        </a:p>
      </dsp:txBody>
      <dsp:txXfrm>
        <a:off x="811378" y="2411047"/>
        <a:ext cx="555663" cy="277831"/>
      </dsp:txXfrm>
    </dsp:sp>
    <dsp:sp modelId="{D7D81746-9C43-402E-AB53-5F83F18D26EE}">
      <dsp:nvSpPr>
        <dsp:cNvPr id="0" name=""/>
        <dsp:cNvSpPr/>
      </dsp:nvSpPr>
      <dsp:spPr>
        <a:xfrm>
          <a:off x="811378" y="2805568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Európai digitális egységes piaci stratégia COM (2015) 192</a:t>
          </a:r>
          <a:endParaRPr lang="hu-HU" sz="500" kern="1200" dirty="0"/>
        </a:p>
      </dsp:txBody>
      <dsp:txXfrm>
        <a:off x="811378" y="2805568"/>
        <a:ext cx="555663" cy="277831"/>
      </dsp:txXfrm>
    </dsp:sp>
    <dsp:sp modelId="{2321C5A9-5EB4-423B-906C-EB363B4F1249}">
      <dsp:nvSpPr>
        <dsp:cNvPr id="0" name=""/>
        <dsp:cNvSpPr/>
      </dsp:nvSpPr>
      <dsp:spPr>
        <a:xfrm>
          <a:off x="811378" y="3200089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…</a:t>
          </a:r>
          <a:endParaRPr lang="hu-HU" sz="500" kern="1200" dirty="0"/>
        </a:p>
      </dsp:txBody>
      <dsp:txXfrm>
        <a:off x="811378" y="3200089"/>
        <a:ext cx="555663" cy="277831"/>
      </dsp:txXfrm>
    </dsp:sp>
    <dsp:sp modelId="{3F643579-DC04-4624-BF4C-FDE5447801C6}">
      <dsp:nvSpPr>
        <dsp:cNvPr id="0" name=""/>
        <dsp:cNvSpPr/>
      </dsp:nvSpPr>
      <dsp:spPr>
        <a:xfrm>
          <a:off x="1344816" y="1622004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Pénzügyi keret</a:t>
          </a:r>
          <a:endParaRPr lang="hu-HU" sz="500" kern="1200" dirty="0"/>
        </a:p>
      </dsp:txBody>
      <dsp:txXfrm>
        <a:off x="1344816" y="1622004"/>
        <a:ext cx="555663" cy="277831"/>
      </dsp:txXfrm>
    </dsp:sp>
    <dsp:sp modelId="{91360E68-E621-4875-B72A-5AE35993BE50}">
      <dsp:nvSpPr>
        <dsp:cNvPr id="0" name=""/>
        <dsp:cNvSpPr/>
      </dsp:nvSpPr>
      <dsp:spPr>
        <a:xfrm>
          <a:off x="1344816" y="2016526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Fogyasztóvédelmi Program 2014-2020</a:t>
          </a:r>
          <a:endParaRPr lang="hu-HU" sz="500" kern="1200" dirty="0"/>
        </a:p>
      </dsp:txBody>
      <dsp:txXfrm>
        <a:off x="1344816" y="2016526"/>
        <a:ext cx="555663" cy="277831"/>
      </dsp:txXfrm>
    </dsp:sp>
    <dsp:sp modelId="{9C5ECC5C-8D8C-469F-AE8F-020A83075F08}">
      <dsp:nvSpPr>
        <dsp:cNvPr id="0" name=""/>
        <dsp:cNvSpPr/>
      </dsp:nvSpPr>
      <dsp:spPr>
        <a:xfrm>
          <a:off x="1483732" y="2411047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Éves munkaprogramok</a:t>
          </a:r>
          <a:endParaRPr lang="hu-HU" sz="500" kern="1200" dirty="0"/>
        </a:p>
      </dsp:txBody>
      <dsp:txXfrm>
        <a:off x="1483732" y="2411047"/>
        <a:ext cx="555663" cy="277831"/>
      </dsp:txXfrm>
    </dsp:sp>
    <dsp:sp modelId="{B2B19A06-95F2-4769-AB33-1902ACE149C9}">
      <dsp:nvSpPr>
        <dsp:cNvPr id="0" name=""/>
        <dsp:cNvSpPr/>
      </dsp:nvSpPr>
      <dsp:spPr>
        <a:xfrm>
          <a:off x="2353345" y="1622004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Szabályozási keret</a:t>
          </a:r>
          <a:endParaRPr lang="hu-HU" sz="500" kern="1200" dirty="0"/>
        </a:p>
      </dsp:txBody>
      <dsp:txXfrm>
        <a:off x="2353345" y="1622004"/>
        <a:ext cx="555663" cy="277831"/>
      </dsp:txXfrm>
    </dsp:sp>
    <dsp:sp modelId="{91B35E8A-91D0-43EF-85AF-D17806E1C00A}">
      <dsp:nvSpPr>
        <dsp:cNvPr id="0" name=""/>
        <dsp:cNvSpPr/>
      </dsp:nvSpPr>
      <dsp:spPr>
        <a:xfrm>
          <a:off x="2017169" y="2016526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Általános szabályozás</a:t>
          </a:r>
          <a:endParaRPr lang="hu-HU" sz="500" kern="1200" dirty="0"/>
        </a:p>
      </dsp:txBody>
      <dsp:txXfrm>
        <a:off x="2017169" y="2016526"/>
        <a:ext cx="555663" cy="277831"/>
      </dsp:txXfrm>
    </dsp:sp>
    <dsp:sp modelId="{A15B9EA7-D66C-4E5C-BC6D-065E0296D9AD}">
      <dsp:nvSpPr>
        <dsp:cNvPr id="0" name=""/>
        <dsp:cNvSpPr/>
      </dsp:nvSpPr>
      <dsp:spPr>
        <a:xfrm>
          <a:off x="2156085" y="2411047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Fogyasztók tájékoztatása</a:t>
          </a:r>
          <a:endParaRPr lang="hu-HU" sz="500" kern="1200" dirty="0"/>
        </a:p>
      </dsp:txBody>
      <dsp:txXfrm>
        <a:off x="2156085" y="2411047"/>
        <a:ext cx="555663" cy="277831"/>
      </dsp:txXfrm>
    </dsp:sp>
    <dsp:sp modelId="{AD946EBF-513D-41E8-8A3E-C97259490D28}">
      <dsp:nvSpPr>
        <dsp:cNvPr id="0" name=""/>
        <dsp:cNvSpPr/>
      </dsp:nvSpPr>
      <dsp:spPr>
        <a:xfrm>
          <a:off x="2156085" y="2805568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Termékbiztonság és termékminőség</a:t>
          </a:r>
          <a:endParaRPr lang="hu-HU" sz="500" kern="1200" dirty="0"/>
        </a:p>
      </dsp:txBody>
      <dsp:txXfrm>
        <a:off x="2156085" y="2805568"/>
        <a:ext cx="555663" cy="277831"/>
      </dsp:txXfrm>
    </dsp:sp>
    <dsp:sp modelId="{5FF02117-8EC0-454D-9B98-392C96524D10}">
      <dsp:nvSpPr>
        <dsp:cNvPr id="0" name=""/>
        <dsp:cNvSpPr/>
      </dsp:nvSpPr>
      <dsp:spPr>
        <a:xfrm>
          <a:off x="2156085" y="3200089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Fogyasztók jogi és gazdasági érdekei</a:t>
          </a:r>
          <a:endParaRPr lang="hu-HU" sz="500" kern="1200" dirty="0"/>
        </a:p>
      </dsp:txBody>
      <dsp:txXfrm>
        <a:off x="2156085" y="3200089"/>
        <a:ext cx="555663" cy="277831"/>
      </dsp:txXfrm>
    </dsp:sp>
    <dsp:sp modelId="{CDE35FB5-81B2-427A-8A7E-7D0CCC1AF2B2}">
      <dsp:nvSpPr>
        <dsp:cNvPr id="0" name=""/>
        <dsp:cNvSpPr/>
      </dsp:nvSpPr>
      <dsp:spPr>
        <a:xfrm>
          <a:off x="2689522" y="2016526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err="1" smtClean="0"/>
            <a:t>Szektorális</a:t>
          </a:r>
          <a:r>
            <a:rPr lang="hu-HU" sz="500" kern="1200" dirty="0" smtClean="0"/>
            <a:t> szabályozások</a:t>
          </a:r>
          <a:endParaRPr lang="hu-HU" sz="500" kern="1200" dirty="0"/>
        </a:p>
      </dsp:txBody>
      <dsp:txXfrm>
        <a:off x="2689522" y="2016526"/>
        <a:ext cx="555663" cy="277831"/>
      </dsp:txXfrm>
    </dsp:sp>
    <dsp:sp modelId="{7C09DE44-4DFF-4973-8C6E-29CCB540FA44}">
      <dsp:nvSpPr>
        <dsp:cNvPr id="0" name=""/>
        <dsp:cNvSpPr/>
      </dsp:nvSpPr>
      <dsp:spPr>
        <a:xfrm>
          <a:off x="2828438" y="2411047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Pénzügyi szolgáltatások</a:t>
          </a:r>
          <a:endParaRPr lang="hu-HU" sz="500" kern="1200" dirty="0"/>
        </a:p>
      </dsp:txBody>
      <dsp:txXfrm>
        <a:off x="2828438" y="2411047"/>
        <a:ext cx="555663" cy="277831"/>
      </dsp:txXfrm>
    </dsp:sp>
    <dsp:sp modelId="{3E664940-CD4E-4826-BF96-6D755A9E0936}">
      <dsp:nvSpPr>
        <dsp:cNvPr id="0" name=""/>
        <dsp:cNvSpPr/>
      </dsp:nvSpPr>
      <dsp:spPr>
        <a:xfrm>
          <a:off x="2828438" y="2805568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Személyszállítás</a:t>
          </a:r>
          <a:endParaRPr lang="hu-HU" sz="500" kern="1200" dirty="0"/>
        </a:p>
      </dsp:txBody>
      <dsp:txXfrm>
        <a:off x="2828438" y="2805568"/>
        <a:ext cx="555663" cy="277831"/>
      </dsp:txXfrm>
    </dsp:sp>
    <dsp:sp modelId="{31E307EA-99E6-4E45-9645-095FEB9A32AB}">
      <dsp:nvSpPr>
        <dsp:cNvPr id="0" name=""/>
        <dsp:cNvSpPr/>
      </dsp:nvSpPr>
      <dsp:spPr>
        <a:xfrm>
          <a:off x="2828438" y="3200089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…</a:t>
          </a:r>
          <a:endParaRPr lang="hu-HU" sz="500" kern="1200" dirty="0"/>
        </a:p>
      </dsp:txBody>
      <dsp:txXfrm>
        <a:off x="2828438" y="3200089"/>
        <a:ext cx="555663" cy="277831"/>
      </dsp:txXfrm>
    </dsp:sp>
    <dsp:sp modelId="{F9A3F729-05BC-40C5-A323-D538E201B155}">
      <dsp:nvSpPr>
        <dsp:cNvPr id="0" name=""/>
        <dsp:cNvSpPr/>
      </dsp:nvSpPr>
      <dsp:spPr>
        <a:xfrm>
          <a:off x="5854027" y="1622004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Intézményi keret</a:t>
          </a:r>
          <a:endParaRPr lang="hu-HU" sz="500" kern="1200" dirty="0"/>
        </a:p>
      </dsp:txBody>
      <dsp:txXfrm>
        <a:off x="5854027" y="1622004"/>
        <a:ext cx="555663" cy="277831"/>
      </dsp:txXfrm>
    </dsp:sp>
    <dsp:sp modelId="{1C47FE4B-F3F1-47AF-92E9-397E2A37DAF7}">
      <dsp:nvSpPr>
        <dsp:cNvPr id="0" name=""/>
        <dsp:cNvSpPr/>
      </dsp:nvSpPr>
      <dsp:spPr>
        <a:xfrm>
          <a:off x="4173144" y="2016526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Intézmények</a:t>
          </a:r>
          <a:endParaRPr lang="hu-HU" sz="500" kern="1200" dirty="0"/>
        </a:p>
      </dsp:txBody>
      <dsp:txXfrm>
        <a:off x="4173144" y="2016526"/>
        <a:ext cx="555663" cy="277831"/>
      </dsp:txXfrm>
    </dsp:sp>
    <dsp:sp modelId="{05E195E1-1E17-4860-832D-BDE1399ED1E6}">
      <dsp:nvSpPr>
        <dsp:cNvPr id="0" name=""/>
        <dsp:cNvSpPr/>
      </dsp:nvSpPr>
      <dsp:spPr>
        <a:xfrm>
          <a:off x="3500791" y="2411047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Európai Bizottság</a:t>
          </a:r>
          <a:endParaRPr lang="hu-HU" sz="500" kern="1200" dirty="0"/>
        </a:p>
      </dsp:txBody>
      <dsp:txXfrm>
        <a:off x="3500791" y="2411047"/>
        <a:ext cx="555663" cy="277831"/>
      </dsp:txXfrm>
    </dsp:sp>
    <dsp:sp modelId="{0E2AC8A5-135A-4468-9BBD-00CA540D6F09}">
      <dsp:nvSpPr>
        <dsp:cNvPr id="0" name=""/>
        <dsp:cNvSpPr/>
      </dsp:nvSpPr>
      <dsp:spPr>
        <a:xfrm>
          <a:off x="3639707" y="2805568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JUST, SANTE, GROW</a:t>
          </a:r>
          <a:endParaRPr lang="hu-HU" sz="500" kern="1200" dirty="0"/>
        </a:p>
      </dsp:txBody>
      <dsp:txXfrm>
        <a:off x="3639707" y="2805568"/>
        <a:ext cx="555663" cy="277831"/>
      </dsp:txXfrm>
    </dsp:sp>
    <dsp:sp modelId="{4CFFC192-C27F-4AC6-9DCF-089B1159FD85}">
      <dsp:nvSpPr>
        <dsp:cNvPr id="0" name=""/>
        <dsp:cNvSpPr/>
      </dsp:nvSpPr>
      <dsp:spPr>
        <a:xfrm>
          <a:off x="4173144" y="2411047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Európai Parlament</a:t>
          </a:r>
          <a:endParaRPr lang="hu-HU" sz="500" kern="1200" dirty="0"/>
        </a:p>
      </dsp:txBody>
      <dsp:txXfrm>
        <a:off x="4173144" y="2411047"/>
        <a:ext cx="555663" cy="277831"/>
      </dsp:txXfrm>
    </dsp:sp>
    <dsp:sp modelId="{7D61E56E-4E12-4D22-A90B-BC1AC8CBF353}">
      <dsp:nvSpPr>
        <dsp:cNvPr id="0" name=""/>
        <dsp:cNvSpPr/>
      </dsp:nvSpPr>
      <dsp:spPr>
        <a:xfrm>
          <a:off x="4312060" y="2805568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IMCO, ENVI</a:t>
          </a:r>
          <a:endParaRPr lang="hu-HU" sz="500" kern="1200" dirty="0"/>
        </a:p>
      </dsp:txBody>
      <dsp:txXfrm>
        <a:off x="4312060" y="2805568"/>
        <a:ext cx="555663" cy="277831"/>
      </dsp:txXfrm>
    </dsp:sp>
    <dsp:sp modelId="{3D21E2DD-67C8-461F-AA9C-E875B1638ABC}">
      <dsp:nvSpPr>
        <dsp:cNvPr id="0" name=""/>
        <dsp:cNvSpPr/>
      </dsp:nvSpPr>
      <dsp:spPr>
        <a:xfrm>
          <a:off x="4845497" y="2411047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Tanács</a:t>
          </a:r>
          <a:endParaRPr lang="hu-HU" sz="500" kern="1200" dirty="0"/>
        </a:p>
      </dsp:txBody>
      <dsp:txXfrm>
        <a:off x="4845497" y="2411047"/>
        <a:ext cx="555663" cy="277831"/>
      </dsp:txXfrm>
    </dsp:sp>
    <dsp:sp modelId="{CA579C65-8138-4F67-ADBE-2EE3B20DB594}">
      <dsp:nvSpPr>
        <dsp:cNvPr id="0" name=""/>
        <dsp:cNvSpPr/>
      </dsp:nvSpPr>
      <dsp:spPr>
        <a:xfrm>
          <a:off x="4984413" y="2805568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EPSCO</a:t>
          </a:r>
          <a:endParaRPr lang="hu-HU" sz="500" kern="1200" dirty="0"/>
        </a:p>
      </dsp:txBody>
      <dsp:txXfrm>
        <a:off x="4984413" y="2805568"/>
        <a:ext cx="555663" cy="277831"/>
      </dsp:txXfrm>
    </dsp:sp>
    <dsp:sp modelId="{6D624C46-739F-4252-ABB1-5AB63B7F8460}">
      <dsp:nvSpPr>
        <dsp:cNvPr id="0" name=""/>
        <dsp:cNvSpPr/>
      </dsp:nvSpPr>
      <dsp:spPr>
        <a:xfrm>
          <a:off x="5854027" y="2016526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Ügynökségek</a:t>
          </a:r>
          <a:endParaRPr lang="hu-HU" sz="500" kern="1200" dirty="0"/>
        </a:p>
      </dsp:txBody>
      <dsp:txXfrm>
        <a:off x="5854027" y="2016526"/>
        <a:ext cx="555663" cy="277831"/>
      </dsp:txXfrm>
    </dsp:sp>
    <dsp:sp modelId="{004D435E-BDF6-458A-8955-5692F5E8FEA4}">
      <dsp:nvSpPr>
        <dsp:cNvPr id="0" name=""/>
        <dsp:cNvSpPr/>
      </dsp:nvSpPr>
      <dsp:spPr>
        <a:xfrm>
          <a:off x="5517850" y="2411047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Decentralizált ügynökségek</a:t>
          </a:r>
          <a:endParaRPr lang="hu-HU" sz="500" kern="1200" dirty="0"/>
        </a:p>
      </dsp:txBody>
      <dsp:txXfrm>
        <a:off x="5517850" y="2411047"/>
        <a:ext cx="555663" cy="277831"/>
      </dsp:txXfrm>
    </dsp:sp>
    <dsp:sp modelId="{73BB3087-FFBC-4D38-AF9C-5EC88793B747}">
      <dsp:nvSpPr>
        <dsp:cNvPr id="0" name=""/>
        <dsp:cNvSpPr/>
      </dsp:nvSpPr>
      <dsp:spPr>
        <a:xfrm>
          <a:off x="5656766" y="2805568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EFSA</a:t>
          </a:r>
          <a:endParaRPr lang="hu-HU" sz="500" kern="1200" dirty="0"/>
        </a:p>
      </dsp:txBody>
      <dsp:txXfrm>
        <a:off x="5656766" y="2805568"/>
        <a:ext cx="555663" cy="277831"/>
      </dsp:txXfrm>
    </dsp:sp>
    <dsp:sp modelId="{B1939C3B-A1D3-496B-A7F5-0A889897E0C5}">
      <dsp:nvSpPr>
        <dsp:cNvPr id="0" name=""/>
        <dsp:cNvSpPr/>
      </dsp:nvSpPr>
      <dsp:spPr>
        <a:xfrm>
          <a:off x="6190204" y="2411047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Végrehajtó ügynökségek</a:t>
          </a:r>
          <a:endParaRPr lang="hu-HU" sz="500" kern="1200" dirty="0"/>
        </a:p>
      </dsp:txBody>
      <dsp:txXfrm>
        <a:off x="6190204" y="2411047"/>
        <a:ext cx="555663" cy="277831"/>
      </dsp:txXfrm>
    </dsp:sp>
    <dsp:sp modelId="{3D01A62F-07F4-4D31-98F2-C4BB06E058A4}">
      <dsp:nvSpPr>
        <dsp:cNvPr id="0" name=""/>
        <dsp:cNvSpPr/>
      </dsp:nvSpPr>
      <dsp:spPr>
        <a:xfrm>
          <a:off x="6329120" y="2805568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CHAFEA</a:t>
          </a:r>
          <a:endParaRPr lang="hu-HU" sz="500" kern="1200" dirty="0"/>
        </a:p>
      </dsp:txBody>
      <dsp:txXfrm>
        <a:off x="6329120" y="2805568"/>
        <a:ext cx="555663" cy="277831"/>
      </dsp:txXfrm>
    </dsp:sp>
    <dsp:sp modelId="{5415A538-A2C3-4E22-A620-3BD2009CDE07}">
      <dsp:nvSpPr>
        <dsp:cNvPr id="0" name=""/>
        <dsp:cNvSpPr/>
      </dsp:nvSpPr>
      <dsp:spPr>
        <a:xfrm>
          <a:off x="6862557" y="2016526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Hálózatok</a:t>
          </a:r>
          <a:endParaRPr lang="hu-HU" sz="500" kern="1200" dirty="0"/>
        </a:p>
      </dsp:txBody>
      <dsp:txXfrm>
        <a:off x="6862557" y="2016526"/>
        <a:ext cx="555663" cy="277831"/>
      </dsp:txXfrm>
    </dsp:sp>
    <dsp:sp modelId="{60E4BC7C-7972-488D-A9EA-62E6443A38A8}">
      <dsp:nvSpPr>
        <dsp:cNvPr id="0" name=""/>
        <dsp:cNvSpPr/>
      </dsp:nvSpPr>
      <dsp:spPr>
        <a:xfrm>
          <a:off x="7001473" y="2411047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RAPEX</a:t>
          </a:r>
          <a:endParaRPr lang="hu-HU" sz="500" kern="1200" dirty="0"/>
        </a:p>
      </dsp:txBody>
      <dsp:txXfrm>
        <a:off x="7001473" y="2411047"/>
        <a:ext cx="555663" cy="277831"/>
      </dsp:txXfrm>
    </dsp:sp>
    <dsp:sp modelId="{BF8262EF-2C27-433C-9DCC-83539E0AAA04}">
      <dsp:nvSpPr>
        <dsp:cNvPr id="0" name=""/>
        <dsp:cNvSpPr/>
      </dsp:nvSpPr>
      <dsp:spPr>
        <a:xfrm>
          <a:off x="7001473" y="2805568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err="1" smtClean="0"/>
            <a:t>ECC-Net</a:t>
          </a:r>
          <a:endParaRPr lang="hu-HU" sz="500" kern="1200" dirty="0"/>
        </a:p>
      </dsp:txBody>
      <dsp:txXfrm>
        <a:off x="7001473" y="2805568"/>
        <a:ext cx="555663" cy="277831"/>
      </dsp:txXfrm>
    </dsp:sp>
    <dsp:sp modelId="{C40024EB-565E-4041-AC1E-747B53CEFC2D}">
      <dsp:nvSpPr>
        <dsp:cNvPr id="0" name=""/>
        <dsp:cNvSpPr/>
      </dsp:nvSpPr>
      <dsp:spPr>
        <a:xfrm>
          <a:off x="7001473" y="3200089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CPC Network</a:t>
          </a:r>
          <a:endParaRPr lang="hu-HU" sz="500" kern="1200" dirty="0"/>
        </a:p>
      </dsp:txBody>
      <dsp:txXfrm>
        <a:off x="7001473" y="3200089"/>
        <a:ext cx="555663" cy="277831"/>
      </dsp:txXfrm>
    </dsp:sp>
    <dsp:sp modelId="{71981277-E2FD-4631-A92F-FC346AAD36BA}">
      <dsp:nvSpPr>
        <dsp:cNvPr id="0" name=""/>
        <dsp:cNvSpPr/>
      </dsp:nvSpPr>
      <dsp:spPr>
        <a:xfrm>
          <a:off x="7001473" y="3594611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Európai Igazságügyi Hálózat</a:t>
          </a:r>
          <a:endParaRPr lang="hu-HU" sz="500" kern="1200" dirty="0"/>
        </a:p>
      </dsp:txBody>
      <dsp:txXfrm>
        <a:off x="7001473" y="3594611"/>
        <a:ext cx="555663" cy="277831"/>
      </dsp:txXfrm>
    </dsp:sp>
    <dsp:sp modelId="{C76FDEF3-BFB9-42FB-8A67-BB7DBE0F6646}">
      <dsp:nvSpPr>
        <dsp:cNvPr id="0" name=""/>
        <dsp:cNvSpPr/>
      </dsp:nvSpPr>
      <dsp:spPr>
        <a:xfrm>
          <a:off x="7534910" y="2016526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Platformok</a:t>
          </a:r>
          <a:endParaRPr lang="hu-HU" sz="500" kern="1200" dirty="0"/>
        </a:p>
      </dsp:txBody>
      <dsp:txXfrm>
        <a:off x="7534910" y="2016526"/>
        <a:ext cx="555663" cy="277831"/>
      </dsp:txXfrm>
    </dsp:sp>
    <dsp:sp modelId="{A95C1DDD-617B-4D6B-9787-684D4CC68624}">
      <dsp:nvSpPr>
        <dsp:cNvPr id="0" name=""/>
        <dsp:cNvSpPr/>
      </dsp:nvSpPr>
      <dsp:spPr>
        <a:xfrm>
          <a:off x="7673826" y="2411047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ODR</a:t>
          </a:r>
          <a:endParaRPr lang="hu-HU" sz="500" kern="1200" dirty="0"/>
        </a:p>
      </dsp:txBody>
      <dsp:txXfrm>
        <a:off x="7673826" y="2411047"/>
        <a:ext cx="555663" cy="277831"/>
      </dsp:txXfrm>
    </dsp:sp>
    <dsp:sp modelId="{374440A3-A99F-423D-90AB-035A578A795F}">
      <dsp:nvSpPr>
        <dsp:cNvPr id="0" name=""/>
        <dsp:cNvSpPr/>
      </dsp:nvSpPr>
      <dsp:spPr>
        <a:xfrm>
          <a:off x="2758980" y="438441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Belső piac – EUMSZ 26. cikk</a:t>
          </a:r>
          <a:endParaRPr lang="hu-HU" sz="500" kern="1200" dirty="0"/>
        </a:p>
      </dsp:txBody>
      <dsp:txXfrm>
        <a:off x="2758980" y="438441"/>
        <a:ext cx="555663" cy="277831"/>
      </dsp:txXfrm>
    </dsp:sp>
    <dsp:sp modelId="{DAEBCB9B-B89C-4AFC-AC7F-7BBD97A98583}">
      <dsp:nvSpPr>
        <dsp:cNvPr id="0" name=""/>
        <dsp:cNvSpPr/>
      </dsp:nvSpPr>
      <dsp:spPr>
        <a:xfrm>
          <a:off x="2422803" y="832962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Magas szintű fogyasztóvédelem – EUMSZ 114. cikk (3)</a:t>
          </a:r>
          <a:endParaRPr lang="hu-HU" sz="500" kern="1200" dirty="0"/>
        </a:p>
      </dsp:txBody>
      <dsp:txXfrm>
        <a:off x="2422803" y="832962"/>
        <a:ext cx="555663" cy="277831"/>
      </dsp:txXfrm>
    </dsp:sp>
    <dsp:sp modelId="{46550328-B117-4836-8F1C-1BAFA1B03964}">
      <dsp:nvSpPr>
        <dsp:cNvPr id="0" name=""/>
        <dsp:cNvSpPr/>
      </dsp:nvSpPr>
      <dsp:spPr>
        <a:xfrm>
          <a:off x="3431333" y="438441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Fogyasztóvédelmi támogató hatáskör – EUMSZ 169. cikk</a:t>
          </a:r>
          <a:endParaRPr lang="hu-HU" sz="500" kern="1200" dirty="0"/>
        </a:p>
      </dsp:txBody>
      <dsp:txXfrm>
        <a:off x="3431333" y="438441"/>
        <a:ext cx="555663" cy="277831"/>
      </dsp:txXfrm>
    </dsp:sp>
    <dsp:sp modelId="{D1520EDC-14A9-4185-89A7-4A033B1A4347}">
      <dsp:nvSpPr>
        <dsp:cNvPr id="0" name=""/>
        <dsp:cNvSpPr/>
      </dsp:nvSpPr>
      <dsp:spPr>
        <a:xfrm>
          <a:off x="2422803" y="1227483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Fogyasztóvédelmi </a:t>
          </a:r>
          <a:r>
            <a:rPr lang="hu-HU" sz="500" kern="1200" dirty="0" err="1" smtClean="0"/>
            <a:t>mainstreaming</a:t>
          </a:r>
          <a:r>
            <a:rPr lang="hu-HU" sz="500" kern="1200" dirty="0" smtClean="0"/>
            <a:t> – EUMSZ 12. cikk</a:t>
          </a:r>
          <a:endParaRPr lang="hu-HU" sz="500" kern="1200" dirty="0"/>
        </a:p>
      </dsp:txBody>
      <dsp:txXfrm>
        <a:off x="2422803" y="1227483"/>
        <a:ext cx="555663" cy="277831"/>
      </dsp:txXfrm>
    </dsp:sp>
    <dsp:sp modelId="{D2B9CB18-1798-4A3E-891C-0B885FAE203B}">
      <dsp:nvSpPr>
        <dsp:cNvPr id="0" name=""/>
        <dsp:cNvSpPr/>
      </dsp:nvSpPr>
      <dsp:spPr>
        <a:xfrm>
          <a:off x="3431333" y="1227483"/>
          <a:ext cx="555663" cy="277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/>
            <a:t>Magas szintű fogyasztóvédelem – Alapjogi Karta 28. cikk</a:t>
          </a:r>
          <a:endParaRPr lang="hu-HU" sz="500" kern="1200" dirty="0"/>
        </a:p>
      </dsp:txBody>
      <dsp:txXfrm>
        <a:off x="3431333" y="1227483"/>
        <a:ext cx="555663" cy="27783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16D4CA-9A84-44A7-AB6A-5C83C6912513}">
      <dsp:nvSpPr>
        <dsp:cNvPr id="0" name=""/>
        <dsp:cNvSpPr/>
      </dsp:nvSpPr>
      <dsp:spPr>
        <a:xfrm>
          <a:off x="6241259" y="1419244"/>
          <a:ext cx="123018" cy="2202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2613"/>
              </a:lnTo>
              <a:lnTo>
                <a:pt x="123018" y="220261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3E9C87-308A-44E7-BAA7-ECF2270CB503}">
      <dsp:nvSpPr>
        <dsp:cNvPr id="0" name=""/>
        <dsp:cNvSpPr/>
      </dsp:nvSpPr>
      <dsp:spPr>
        <a:xfrm>
          <a:off x="6118240" y="1419244"/>
          <a:ext cx="123018" cy="2202613"/>
        </a:xfrm>
        <a:custGeom>
          <a:avLst/>
          <a:gdLst/>
          <a:ahLst/>
          <a:cxnLst/>
          <a:rect l="0" t="0" r="0" b="0"/>
          <a:pathLst>
            <a:path>
              <a:moveTo>
                <a:pt x="123018" y="0"/>
              </a:moveTo>
              <a:lnTo>
                <a:pt x="123018" y="2202613"/>
              </a:lnTo>
              <a:lnTo>
                <a:pt x="0" y="220261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194C21-1EA9-4B70-A148-3AE2BD6A8B36}">
      <dsp:nvSpPr>
        <dsp:cNvPr id="0" name=""/>
        <dsp:cNvSpPr/>
      </dsp:nvSpPr>
      <dsp:spPr>
        <a:xfrm>
          <a:off x="6241259" y="1419244"/>
          <a:ext cx="123018" cy="1370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775"/>
              </a:lnTo>
              <a:lnTo>
                <a:pt x="123018" y="137077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27417D-0F97-4F9D-A43F-E1C4949B96D7}">
      <dsp:nvSpPr>
        <dsp:cNvPr id="0" name=""/>
        <dsp:cNvSpPr/>
      </dsp:nvSpPr>
      <dsp:spPr>
        <a:xfrm>
          <a:off x="6118240" y="1419244"/>
          <a:ext cx="123018" cy="1370775"/>
        </a:xfrm>
        <a:custGeom>
          <a:avLst/>
          <a:gdLst/>
          <a:ahLst/>
          <a:cxnLst/>
          <a:rect l="0" t="0" r="0" b="0"/>
          <a:pathLst>
            <a:path>
              <a:moveTo>
                <a:pt x="123018" y="0"/>
              </a:moveTo>
              <a:lnTo>
                <a:pt x="123018" y="1370775"/>
              </a:lnTo>
              <a:lnTo>
                <a:pt x="0" y="137077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3BCA9D-2408-4822-839D-E8EA8A881A53}">
      <dsp:nvSpPr>
        <dsp:cNvPr id="0" name=""/>
        <dsp:cNvSpPr/>
      </dsp:nvSpPr>
      <dsp:spPr>
        <a:xfrm>
          <a:off x="6241259" y="1419244"/>
          <a:ext cx="123018" cy="538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937"/>
              </a:lnTo>
              <a:lnTo>
                <a:pt x="123018" y="53893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3B00BC-DAEA-4BA1-8D07-056AA0C14E1F}">
      <dsp:nvSpPr>
        <dsp:cNvPr id="0" name=""/>
        <dsp:cNvSpPr/>
      </dsp:nvSpPr>
      <dsp:spPr>
        <a:xfrm>
          <a:off x="6118240" y="1419244"/>
          <a:ext cx="123018" cy="538937"/>
        </a:xfrm>
        <a:custGeom>
          <a:avLst/>
          <a:gdLst/>
          <a:ahLst/>
          <a:cxnLst/>
          <a:rect l="0" t="0" r="0" b="0"/>
          <a:pathLst>
            <a:path>
              <a:moveTo>
                <a:pt x="123018" y="0"/>
              </a:moveTo>
              <a:lnTo>
                <a:pt x="123018" y="538937"/>
              </a:lnTo>
              <a:lnTo>
                <a:pt x="0" y="53893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C46F2D-887F-4C7D-AC26-85A9E69CD252}">
      <dsp:nvSpPr>
        <dsp:cNvPr id="0" name=""/>
        <dsp:cNvSpPr/>
      </dsp:nvSpPr>
      <dsp:spPr>
        <a:xfrm>
          <a:off x="6195539" y="587406"/>
          <a:ext cx="91440" cy="2460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3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0614DC-9B04-44B1-B359-7A69303AB5FA}">
      <dsp:nvSpPr>
        <dsp:cNvPr id="0" name=""/>
        <dsp:cNvSpPr/>
      </dsp:nvSpPr>
      <dsp:spPr>
        <a:xfrm>
          <a:off x="3353258" y="1419244"/>
          <a:ext cx="175740" cy="1370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775"/>
              </a:lnTo>
              <a:lnTo>
                <a:pt x="175740" y="137077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AB0E71-A562-4DF1-9BB7-E73B008F0D67}">
      <dsp:nvSpPr>
        <dsp:cNvPr id="0" name=""/>
        <dsp:cNvSpPr/>
      </dsp:nvSpPr>
      <dsp:spPr>
        <a:xfrm>
          <a:off x="3353258" y="1419244"/>
          <a:ext cx="175740" cy="538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937"/>
              </a:lnTo>
              <a:lnTo>
                <a:pt x="175740" y="53893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4920B2-FDA0-4816-AE08-452BC6EEB607}">
      <dsp:nvSpPr>
        <dsp:cNvPr id="0" name=""/>
        <dsp:cNvSpPr/>
      </dsp:nvSpPr>
      <dsp:spPr>
        <a:xfrm>
          <a:off x="3776179" y="587406"/>
          <a:ext cx="91440" cy="2460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3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7D4BD2-216A-4CC6-9455-3B890B04176C}">
      <dsp:nvSpPr>
        <dsp:cNvPr id="0" name=""/>
        <dsp:cNvSpPr/>
      </dsp:nvSpPr>
      <dsp:spPr>
        <a:xfrm>
          <a:off x="1865322" y="1419244"/>
          <a:ext cx="123018" cy="1370775"/>
        </a:xfrm>
        <a:custGeom>
          <a:avLst/>
          <a:gdLst/>
          <a:ahLst/>
          <a:cxnLst/>
          <a:rect l="0" t="0" r="0" b="0"/>
          <a:pathLst>
            <a:path>
              <a:moveTo>
                <a:pt x="123018" y="0"/>
              </a:moveTo>
              <a:lnTo>
                <a:pt x="123018" y="1370775"/>
              </a:lnTo>
              <a:lnTo>
                <a:pt x="0" y="137077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2484D4-C482-4928-AA38-4801C48AFA33}">
      <dsp:nvSpPr>
        <dsp:cNvPr id="0" name=""/>
        <dsp:cNvSpPr/>
      </dsp:nvSpPr>
      <dsp:spPr>
        <a:xfrm>
          <a:off x="1988340" y="1419244"/>
          <a:ext cx="123018" cy="538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937"/>
              </a:lnTo>
              <a:lnTo>
                <a:pt x="123018" y="53893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18E8B5-0BE8-4813-8823-437755266079}">
      <dsp:nvSpPr>
        <dsp:cNvPr id="0" name=""/>
        <dsp:cNvSpPr/>
      </dsp:nvSpPr>
      <dsp:spPr>
        <a:xfrm>
          <a:off x="1865322" y="1419244"/>
          <a:ext cx="123018" cy="538937"/>
        </a:xfrm>
        <a:custGeom>
          <a:avLst/>
          <a:gdLst/>
          <a:ahLst/>
          <a:cxnLst/>
          <a:rect l="0" t="0" r="0" b="0"/>
          <a:pathLst>
            <a:path>
              <a:moveTo>
                <a:pt x="123018" y="0"/>
              </a:moveTo>
              <a:lnTo>
                <a:pt x="123018" y="538937"/>
              </a:lnTo>
              <a:lnTo>
                <a:pt x="0" y="53893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69AA5-3A7A-4348-BD41-7EFDF40A43C3}">
      <dsp:nvSpPr>
        <dsp:cNvPr id="0" name=""/>
        <dsp:cNvSpPr/>
      </dsp:nvSpPr>
      <dsp:spPr>
        <a:xfrm>
          <a:off x="1942620" y="587406"/>
          <a:ext cx="91440" cy="2460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3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2482F4-E5A9-4A93-8657-ED862520B6BE}">
      <dsp:nvSpPr>
        <dsp:cNvPr id="0" name=""/>
        <dsp:cNvSpPr/>
      </dsp:nvSpPr>
      <dsp:spPr>
        <a:xfrm>
          <a:off x="1402539" y="1604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Kirovó és lerovó pénznem eltérő</a:t>
          </a:r>
          <a:endParaRPr lang="hu-HU" sz="900" kern="1200" dirty="0"/>
        </a:p>
      </dsp:txBody>
      <dsp:txXfrm>
        <a:off x="1402539" y="1604"/>
        <a:ext cx="1171602" cy="585801"/>
      </dsp:txXfrm>
    </dsp:sp>
    <dsp:sp modelId="{C8EF6FF9-307A-4F40-8F5C-6320EFF21953}">
      <dsp:nvSpPr>
        <dsp:cNvPr id="0" name=""/>
        <dsp:cNvSpPr/>
      </dsp:nvSpPr>
      <dsp:spPr>
        <a:xfrm>
          <a:off x="1402539" y="833442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A főszolgáltatás körébe tartozó rendelkezés</a:t>
          </a:r>
          <a:endParaRPr lang="hu-HU" sz="900" kern="1200" dirty="0"/>
        </a:p>
      </dsp:txBody>
      <dsp:txXfrm>
        <a:off x="1402539" y="833442"/>
        <a:ext cx="1171602" cy="585801"/>
      </dsp:txXfrm>
    </dsp:sp>
    <dsp:sp modelId="{7413D24B-0956-4D6A-A8CE-F5A920A5205C}">
      <dsp:nvSpPr>
        <dsp:cNvPr id="0" name=""/>
        <dsp:cNvSpPr/>
      </dsp:nvSpPr>
      <dsp:spPr>
        <a:xfrm>
          <a:off x="693719" y="1665280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Világos és érthető</a:t>
          </a:r>
          <a:endParaRPr lang="hu-HU" sz="900" kern="1200" dirty="0"/>
        </a:p>
      </dsp:txBody>
      <dsp:txXfrm>
        <a:off x="693719" y="1665280"/>
        <a:ext cx="1171602" cy="585801"/>
      </dsp:txXfrm>
    </dsp:sp>
    <dsp:sp modelId="{4B20740D-3F9C-488E-8063-F38B23C99634}">
      <dsp:nvSpPr>
        <dsp:cNvPr id="0" name=""/>
        <dsp:cNvSpPr/>
      </dsp:nvSpPr>
      <dsp:spPr>
        <a:xfrm>
          <a:off x="2111359" y="1665280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Egyéb érvénytelenségi okok: tilos, uzsorás, </a:t>
          </a:r>
          <a:r>
            <a:rPr lang="hu-HU" sz="900" kern="1200" dirty="0" err="1" smtClean="0"/>
            <a:t>jóerkölcsbe</a:t>
          </a:r>
          <a:r>
            <a:rPr lang="hu-HU" sz="900" kern="1200" dirty="0" smtClean="0"/>
            <a:t> ütköző</a:t>
          </a:r>
          <a:endParaRPr lang="hu-HU" sz="900" kern="1200" dirty="0"/>
        </a:p>
      </dsp:txBody>
      <dsp:txXfrm>
        <a:off x="2111359" y="1665280"/>
        <a:ext cx="1171602" cy="585801"/>
      </dsp:txXfrm>
    </dsp:sp>
    <dsp:sp modelId="{2E5EDB9F-9A7D-4322-92CE-FC878A9A2A38}">
      <dsp:nvSpPr>
        <dsp:cNvPr id="0" name=""/>
        <dsp:cNvSpPr/>
      </dsp:nvSpPr>
      <dsp:spPr>
        <a:xfrm>
          <a:off x="693719" y="2497118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Körülmények utólagos megváltozása</a:t>
          </a:r>
          <a:endParaRPr lang="hu-HU" sz="900" kern="1200" dirty="0"/>
        </a:p>
      </dsp:txBody>
      <dsp:txXfrm>
        <a:off x="693719" y="2497118"/>
        <a:ext cx="1171602" cy="585801"/>
      </dsp:txXfrm>
    </dsp:sp>
    <dsp:sp modelId="{3355F50E-39FE-4420-B4D8-E473AFC0D576}">
      <dsp:nvSpPr>
        <dsp:cNvPr id="0" name=""/>
        <dsp:cNvSpPr/>
      </dsp:nvSpPr>
      <dsp:spPr>
        <a:xfrm>
          <a:off x="3236097" y="1604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Árfolyamrés</a:t>
          </a:r>
          <a:endParaRPr lang="hu-HU" sz="900" kern="1200" dirty="0"/>
        </a:p>
      </dsp:txBody>
      <dsp:txXfrm>
        <a:off x="3236097" y="1604"/>
        <a:ext cx="1171602" cy="585801"/>
      </dsp:txXfrm>
    </dsp:sp>
    <dsp:sp modelId="{818F7D62-2DD6-4823-B577-6DCF1DECB1E9}">
      <dsp:nvSpPr>
        <dsp:cNvPr id="0" name=""/>
        <dsp:cNvSpPr/>
      </dsp:nvSpPr>
      <dsp:spPr>
        <a:xfrm>
          <a:off x="3236097" y="833442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Nem tartozik a főszolgáltatás körébe</a:t>
          </a:r>
          <a:endParaRPr lang="hu-HU" sz="900" kern="1200" dirty="0"/>
        </a:p>
      </dsp:txBody>
      <dsp:txXfrm>
        <a:off x="3236097" y="833442"/>
        <a:ext cx="1171602" cy="585801"/>
      </dsp:txXfrm>
    </dsp:sp>
    <dsp:sp modelId="{349856EC-405B-4D87-9798-72D64ECEEC6B}">
      <dsp:nvSpPr>
        <dsp:cNvPr id="0" name=""/>
        <dsp:cNvSpPr/>
      </dsp:nvSpPr>
      <dsp:spPr>
        <a:xfrm>
          <a:off x="3528998" y="1665280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Tisztességtelen – C-26/13. sz. </a:t>
          </a:r>
          <a:r>
            <a:rPr lang="hu-HU" sz="900" kern="1200" dirty="0" err="1" smtClean="0"/>
            <a:t>Kásler-ügy</a:t>
          </a:r>
          <a:endParaRPr lang="hu-HU" sz="900" kern="1200" dirty="0"/>
        </a:p>
      </dsp:txBody>
      <dsp:txXfrm>
        <a:off x="3528998" y="1665280"/>
        <a:ext cx="1171602" cy="585801"/>
      </dsp:txXfrm>
    </dsp:sp>
    <dsp:sp modelId="{9553D53B-CDFC-4375-B129-F4CDB987F2C7}">
      <dsp:nvSpPr>
        <dsp:cNvPr id="0" name=""/>
        <dsp:cNvSpPr/>
      </dsp:nvSpPr>
      <dsp:spPr>
        <a:xfrm>
          <a:off x="3528998" y="2497118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Részleges érvénytelenség</a:t>
          </a:r>
          <a:endParaRPr lang="hu-HU" sz="900" kern="1200" dirty="0"/>
        </a:p>
      </dsp:txBody>
      <dsp:txXfrm>
        <a:off x="3528998" y="2497118"/>
        <a:ext cx="1171602" cy="585801"/>
      </dsp:txXfrm>
    </dsp:sp>
    <dsp:sp modelId="{E7FD8146-F960-47A6-B310-CC4803DFF7DA}">
      <dsp:nvSpPr>
        <dsp:cNvPr id="0" name=""/>
        <dsp:cNvSpPr/>
      </dsp:nvSpPr>
      <dsp:spPr>
        <a:xfrm>
          <a:off x="5655457" y="1604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Egyoldalú szerződésmódosítási jog</a:t>
          </a:r>
          <a:endParaRPr lang="hu-HU" sz="900" kern="1200" dirty="0"/>
        </a:p>
      </dsp:txBody>
      <dsp:txXfrm>
        <a:off x="5655457" y="1604"/>
        <a:ext cx="1171602" cy="585801"/>
      </dsp:txXfrm>
    </dsp:sp>
    <dsp:sp modelId="{86102F3D-91B2-4F3C-89F1-337ADCEAC06D}">
      <dsp:nvSpPr>
        <dsp:cNvPr id="0" name=""/>
        <dsp:cNvSpPr/>
      </dsp:nvSpPr>
      <dsp:spPr>
        <a:xfrm>
          <a:off x="5655457" y="833442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2/2012. (XII.10.) PK vélemény</a:t>
          </a:r>
          <a:endParaRPr lang="hu-HU" sz="900" kern="1200" dirty="0"/>
        </a:p>
      </dsp:txBody>
      <dsp:txXfrm>
        <a:off x="5655457" y="833442"/>
        <a:ext cx="1171602" cy="585801"/>
      </dsp:txXfrm>
    </dsp:sp>
    <dsp:sp modelId="{2F3970FF-04AE-4F6B-944A-F92DFBD1C03B}">
      <dsp:nvSpPr>
        <dsp:cNvPr id="0" name=""/>
        <dsp:cNvSpPr/>
      </dsp:nvSpPr>
      <dsp:spPr>
        <a:xfrm>
          <a:off x="4946638" y="1665280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Tételes meghatározás</a:t>
          </a:r>
          <a:endParaRPr lang="hu-HU" sz="900" kern="1200" dirty="0"/>
        </a:p>
      </dsp:txBody>
      <dsp:txXfrm>
        <a:off x="4946638" y="1665280"/>
        <a:ext cx="1171602" cy="585801"/>
      </dsp:txXfrm>
    </dsp:sp>
    <dsp:sp modelId="{1820F208-0664-4C42-A1A7-6941ACE47E2D}">
      <dsp:nvSpPr>
        <dsp:cNvPr id="0" name=""/>
        <dsp:cNvSpPr/>
      </dsp:nvSpPr>
      <dsp:spPr>
        <a:xfrm>
          <a:off x="6364277" y="1665280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Objektivitás</a:t>
          </a:r>
          <a:endParaRPr lang="hu-HU" sz="900" kern="1200" dirty="0"/>
        </a:p>
      </dsp:txBody>
      <dsp:txXfrm>
        <a:off x="6364277" y="1665280"/>
        <a:ext cx="1171602" cy="585801"/>
      </dsp:txXfrm>
    </dsp:sp>
    <dsp:sp modelId="{A7193C53-9F87-4A81-BAC8-5A537146D68F}">
      <dsp:nvSpPr>
        <dsp:cNvPr id="0" name=""/>
        <dsp:cNvSpPr/>
      </dsp:nvSpPr>
      <dsp:spPr>
        <a:xfrm>
          <a:off x="4946638" y="2497118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Ténylegesség és arányosság</a:t>
          </a:r>
          <a:endParaRPr lang="hu-HU" sz="900" kern="1200" dirty="0"/>
        </a:p>
      </dsp:txBody>
      <dsp:txXfrm>
        <a:off x="4946638" y="2497118"/>
        <a:ext cx="1171602" cy="585801"/>
      </dsp:txXfrm>
    </dsp:sp>
    <dsp:sp modelId="{9691CE1D-1170-42D7-8B06-4F901A153937}">
      <dsp:nvSpPr>
        <dsp:cNvPr id="0" name=""/>
        <dsp:cNvSpPr/>
      </dsp:nvSpPr>
      <dsp:spPr>
        <a:xfrm>
          <a:off x="6364277" y="2497118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Átláthatóság</a:t>
          </a:r>
          <a:endParaRPr lang="hu-HU" sz="900" kern="1200" dirty="0"/>
        </a:p>
      </dsp:txBody>
      <dsp:txXfrm>
        <a:off x="6364277" y="2497118"/>
        <a:ext cx="1171602" cy="585801"/>
      </dsp:txXfrm>
    </dsp:sp>
    <dsp:sp modelId="{465B1BF4-3CC3-46B1-88DA-68230B4893F3}">
      <dsp:nvSpPr>
        <dsp:cNvPr id="0" name=""/>
        <dsp:cNvSpPr/>
      </dsp:nvSpPr>
      <dsp:spPr>
        <a:xfrm>
          <a:off x="4946638" y="3328956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Felmondhatóság</a:t>
          </a:r>
          <a:endParaRPr lang="hu-HU" sz="900" kern="1200" dirty="0"/>
        </a:p>
      </dsp:txBody>
      <dsp:txXfrm>
        <a:off x="4946638" y="3328956"/>
        <a:ext cx="1171602" cy="585801"/>
      </dsp:txXfrm>
    </dsp:sp>
    <dsp:sp modelId="{3FE2E245-0D05-4D79-B22C-0D2E061D9BB6}">
      <dsp:nvSpPr>
        <dsp:cNvPr id="0" name=""/>
        <dsp:cNvSpPr/>
      </dsp:nvSpPr>
      <dsp:spPr>
        <a:xfrm>
          <a:off x="6364277" y="3328956"/>
          <a:ext cx="1171602" cy="5858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smtClean="0"/>
            <a:t>Szimmetria</a:t>
          </a:r>
          <a:endParaRPr lang="hu-HU" sz="900" kern="1200" dirty="0"/>
        </a:p>
      </dsp:txBody>
      <dsp:txXfrm>
        <a:off x="6364277" y="3328956"/>
        <a:ext cx="1171602" cy="5858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2CF0A-B176-4A14-905A-B4DB158C0A3E}" type="datetimeFigureOut">
              <a:rPr lang="hu-HU" smtClean="0"/>
              <a:t>2016.04.04.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6D988-89CA-4FCB-BFE9-5A08D26ADD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4294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6D988-89CA-4FCB-BFE9-5A08D26ADDC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6317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pic>
        <p:nvPicPr>
          <p:cNvPr id="1026" name="Picture 2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0" t="16325" b="30439"/>
          <a:stretch/>
        </p:blipFill>
        <p:spPr bwMode="auto">
          <a:xfrm>
            <a:off x="611560" y="233735"/>
            <a:ext cx="1440160" cy="72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61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48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63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74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7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50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pic>
        <p:nvPicPr>
          <p:cNvPr id="3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37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11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89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72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S:\NKE_SIRH_KSI\Social_Media\Koncepcio_prezi\NKE_emblema_fekete_CMYK.png"/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56589" y="2130641"/>
            <a:ext cx="4687411" cy="472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grpSp>
        <p:nvGrpSpPr>
          <p:cNvPr id="15" name="Csoportba foglalás 14"/>
          <p:cNvGrpSpPr/>
          <p:nvPr/>
        </p:nvGrpSpPr>
        <p:grpSpPr>
          <a:xfrm>
            <a:off x="201414" y="0"/>
            <a:ext cx="248374" cy="6858001"/>
            <a:chOff x="107505" y="0"/>
            <a:chExt cx="248374" cy="6858001"/>
          </a:xfrm>
        </p:grpSpPr>
        <p:pic>
          <p:nvPicPr>
            <p:cNvPr id="11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4594569"/>
              <a:ext cx="248374" cy="22634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0"/>
              <a:ext cx="248374" cy="2028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5" y="2002937"/>
              <a:ext cx="248374" cy="2591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9" name="Egyenes összekötő 18"/>
          <p:cNvCxnSpPr/>
          <p:nvPr/>
        </p:nvCxnSpPr>
        <p:spPr>
          <a:xfrm>
            <a:off x="3603481" y="6146140"/>
            <a:ext cx="1937038" cy="0"/>
          </a:xfrm>
          <a:prstGeom prst="line">
            <a:avLst/>
          </a:prstGeom>
          <a:ln>
            <a:solidFill>
              <a:srgbClr val="CEA6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zövegdoboz 31"/>
          <p:cNvSpPr txBox="1"/>
          <p:nvPr/>
        </p:nvSpPr>
        <p:spPr>
          <a:xfrm>
            <a:off x="2223110" y="6218148"/>
            <a:ext cx="4697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dirty="0" smtClean="0">
                <a:solidFill>
                  <a:srgbClr val="CEA60D"/>
                </a:solidFill>
                <a:latin typeface="+mj-lt"/>
              </a:rPr>
              <a:t>Készítette:</a:t>
            </a:r>
            <a:r>
              <a:rPr lang="hu-HU" sz="1200" baseline="0" dirty="0" smtClean="0">
                <a:solidFill>
                  <a:srgbClr val="CEA60D"/>
                </a:solidFill>
                <a:latin typeface="+mj-lt"/>
              </a:rPr>
              <a:t> Dr. </a:t>
            </a:r>
            <a:r>
              <a:rPr lang="hu-HU" sz="1200" kern="1200" dirty="0" smtClean="0">
                <a:solidFill>
                  <a:srgbClr val="CEA60D"/>
                </a:solidFill>
                <a:latin typeface="+mj-lt"/>
                <a:ea typeface="+mn-ea"/>
                <a:cs typeface="+mn-cs"/>
              </a:rPr>
              <a:t>Bóka János</a:t>
            </a:r>
            <a:br>
              <a:rPr lang="hu-HU" sz="1200" kern="1200" dirty="0" smtClean="0">
                <a:solidFill>
                  <a:srgbClr val="CEA60D"/>
                </a:solidFill>
                <a:latin typeface="+mj-lt"/>
                <a:ea typeface="+mn-ea"/>
                <a:cs typeface="+mn-cs"/>
              </a:rPr>
            </a:br>
            <a:r>
              <a:rPr lang="hu-HU" sz="1200" kern="1200" dirty="0" smtClean="0">
                <a:solidFill>
                  <a:srgbClr val="CEA60D"/>
                </a:solidFill>
                <a:latin typeface="+mj-lt"/>
                <a:ea typeface="+mn-ea"/>
                <a:cs typeface="+mn-cs"/>
              </a:rPr>
              <a:t>Budapest, 2016. április 12.</a:t>
            </a:r>
            <a:endParaRPr lang="hu-HU" sz="1200" kern="1200" dirty="0">
              <a:solidFill>
                <a:srgbClr val="CEA60D"/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140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CEA60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tisztességtelenség ötven árnyalata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 devizahitel-szerződések és az EU joga</a:t>
            </a:r>
          </a:p>
          <a:p>
            <a:r>
              <a:rPr lang="hu-HU" dirty="0" smtClean="0"/>
              <a:t>Dr. Bóka János</a:t>
            </a:r>
          </a:p>
          <a:p>
            <a:r>
              <a:rPr lang="hu-HU" dirty="0" smtClean="0"/>
              <a:t>2016. </a:t>
            </a:r>
            <a:r>
              <a:rPr lang="hu-HU" dirty="0"/>
              <a:t>á</a:t>
            </a:r>
            <a:r>
              <a:rPr lang="hu-HU" dirty="0" smtClean="0"/>
              <a:t>prilis 12.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76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Fekete - Szürke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Fekete lista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s</a:t>
            </a:r>
            <a:r>
              <a:rPr lang="hu-HU" dirty="0" smtClean="0"/>
              <a:t>zerződés egyoldalú értelmezése</a:t>
            </a:r>
          </a:p>
          <a:p>
            <a:r>
              <a:rPr lang="hu-HU" dirty="0"/>
              <a:t>s</a:t>
            </a:r>
            <a:r>
              <a:rPr lang="hu-HU" dirty="0" smtClean="0"/>
              <a:t>zerződésszerű teljesítés egyoldalú megállapítása</a:t>
            </a:r>
          </a:p>
          <a:p>
            <a:r>
              <a:rPr lang="hu-HU" dirty="0"/>
              <a:t>e</a:t>
            </a:r>
            <a:r>
              <a:rPr lang="hu-HU" dirty="0" smtClean="0"/>
              <a:t>gyoldalú elállás vagy felmondás</a:t>
            </a:r>
          </a:p>
          <a:p>
            <a:r>
              <a:rPr lang="hu-HU" dirty="0"/>
              <a:t>j</a:t>
            </a:r>
            <a:r>
              <a:rPr lang="hu-HU" dirty="0" smtClean="0"/>
              <a:t>ogérvényesítés korlátozása</a:t>
            </a:r>
          </a:p>
          <a:p>
            <a:r>
              <a:rPr lang="hu-HU" dirty="0"/>
              <a:t>b</a:t>
            </a:r>
            <a:r>
              <a:rPr lang="hu-HU" dirty="0" smtClean="0"/>
              <a:t>eszámítás kizárása</a:t>
            </a:r>
          </a:p>
          <a:p>
            <a:r>
              <a:rPr lang="hu-HU" dirty="0"/>
              <a:t>k</a:t>
            </a:r>
            <a:r>
              <a:rPr lang="hu-HU" dirty="0" smtClean="0"/>
              <a:t>özreműködőért való felelősség kizárása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u-HU" dirty="0" smtClean="0"/>
              <a:t>Szürke lista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/>
              <a:t>t</a:t>
            </a:r>
            <a:r>
              <a:rPr lang="hu-HU" dirty="0" smtClean="0"/>
              <a:t>úlzott mértékű kötbér</a:t>
            </a:r>
          </a:p>
          <a:p>
            <a:r>
              <a:rPr lang="hu-HU" dirty="0"/>
              <a:t>i</a:t>
            </a:r>
            <a:r>
              <a:rPr lang="hu-HU" dirty="0" smtClean="0"/>
              <a:t>ndokolatlanul rövid határidők a fogyasztó irányában</a:t>
            </a:r>
          </a:p>
          <a:p>
            <a:r>
              <a:rPr lang="hu-HU" dirty="0"/>
              <a:t>i</a:t>
            </a:r>
            <a:r>
              <a:rPr lang="hu-HU" dirty="0" smtClean="0"/>
              <a:t>ndokolatlanul hosszú határidők a vállalkozás irányában</a:t>
            </a:r>
          </a:p>
          <a:p>
            <a:r>
              <a:rPr lang="hu-HU" dirty="0"/>
              <a:t>e</a:t>
            </a:r>
            <a:r>
              <a:rPr lang="hu-HU" dirty="0" smtClean="0"/>
              <a:t>gyoldalú szerződésmódosítás</a:t>
            </a:r>
          </a:p>
          <a:p>
            <a:pPr lvl="1"/>
            <a:r>
              <a:rPr lang="hu-HU" dirty="0"/>
              <a:t>m</a:t>
            </a:r>
            <a:r>
              <a:rPr lang="hu-HU" dirty="0" smtClean="0"/>
              <a:t>eghatározott alapos ok nélkül</a:t>
            </a:r>
          </a:p>
          <a:p>
            <a:pPr lvl="1"/>
            <a:r>
              <a:rPr lang="hu-HU" dirty="0"/>
              <a:t>m</a:t>
            </a:r>
            <a:r>
              <a:rPr lang="hu-HU" dirty="0" smtClean="0"/>
              <a:t>eghatározott alapos okkal a fogyasztói elállás vagy felmondás kizárása mellett</a:t>
            </a:r>
          </a:p>
        </p:txBody>
      </p:sp>
    </p:spTree>
    <p:extLst>
      <p:ext uri="{BB962C8B-B14F-4D97-AF65-F5344CB8AC3E}">
        <p14:creationId xmlns:p14="http://schemas.microsoft.com/office/powerpoint/2010/main" val="74568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EU fogyasztóvédelmi rendszere</a:t>
            </a:r>
            <a:endParaRPr lang="hu-HU" dirty="0"/>
          </a:p>
        </p:txBody>
      </p:sp>
      <p:graphicFrame>
        <p:nvGraphicFramePr>
          <p:cNvPr id="4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162877"/>
              </p:ext>
            </p:extLst>
          </p:nvPr>
        </p:nvGraphicFramePr>
        <p:xfrm>
          <a:off x="457200" y="1600200"/>
          <a:ext cx="8229600" cy="3916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761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deviza alapú hitelszerződések és a tisztességtelenség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629420"/>
              </p:ext>
            </p:extLst>
          </p:nvPr>
        </p:nvGraphicFramePr>
        <p:xfrm>
          <a:off x="457200" y="1600200"/>
          <a:ext cx="8229600" cy="3916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430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dirty="0" smtClean="0"/>
              <a:t>Útravalóul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971600" y="3284984"/>
            <a:ext cx="4038600" cy="4205064"/>
          </a:xfrm>
        </p:spPr>
        <p:txBody>
          <a:bodyPr/>
          <a:lstStyle/>
          <a:p>
            <a:r>
              <a:rPr lang="hu-HU" dirty="0" smtClean="0"/>
              <a:t>Boldog az, akinek nincs betegsége, gazdag az, akinek nincs adóssága.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4008" y="116632"/>
            <a:ext cx="4038600" cy="4205064"/>
          </a:xfrm>
        </p:spPr>
        <p:txBody>
          <a:bodyPr/>
          <a:lstStyle/>
          <a:p>
            <a:r>
              <a:rPr lang="hu-HU" dirty="0" smtClean="0"/>
              <a:t>Ha megnyered a pert, a pénzed akkor is elveszíted.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08720"/>
            <a:ext cx="2990250" cy="224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515976"/>
            <a:ext cx="3453011" cy="3673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712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szerződés fogalma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607452"/>
              </p:ext>
            </p:extLst>
          </p:nvPr>
        </p:nvGraphicFramePr>
        <p:xfrm>
          <a:off x="457200" y="1600200"/>
          <a:ext cx="8229600" cy="3916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591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szerződéses jogviszony hagyományos felfogása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820626"/>
              </p:ext>
            </p:extLst>
          </p:nvPr>
        </p:nvGraphicFramePr>
        <p:xfrm>
          <a:off x="457200" y="1600200"/>
          <a:ext cx="8229600" cy="3916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846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Modern szerződések</a:t>
            </a:r>
            <a:endParaRPr lang="hu-HU" dirty="0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251184827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15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szerződéses egyensúly felbomlása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156182"/>
              </p:ext>
            </p:extLst>
          </p:nvPr>
        </p:nvGraphicFramePr>
        <p:xfrm>
          <a:off x="457200" y="1600200"/>
          <a:ext cx="8229600" cy="3916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90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Fogalmi alapok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Fogyasztó - vállalkozás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b="1" dirty="0" smtClean="0"/>
              <a:t>Fogyasztó</a:t>
            </a:r>
            <a:r>
              <a:rPr lang="hu-HU" dirty="0" smtClean="0"/>
              <a:t>: a szakmája, önálló foglalkozása vagy üzleti tevékenysége körén kívül eljáró természetes személy</a:t>
            </a:r>
          </a:p>
          <a:p>
            <a:r>
              <a:rPr lang="hu-HU" b="1" dirty="0" smtClean="0"/>
              <a:t>Vállalkozás</a:t>
            </a:r>
            <a:r>
              <a:rPr lang="hu-HU" dirty="0" smtClean="0"/>
              <a:t>: a szakmája, önálló foglalkozása vagy üzleti tevékenysége körében eljáró személy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Általános szerződési feltétel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u-HU" dirty="0"/>
              <a:t>t</a:t>
            </a:r>
            <a:r>
              <a:rPr lang="hu-HU" dirty="0" smtClean="0"/>
              <a:t>öbb szerződés megkötése céljából</a:t>
            </a:r>
          </a:p>
          <a:p>
            <a:r>
              <a:rPr lang="hu-HU" dirty="0"/>
              <a:t>e</a:t>
            </a:r>
            <a:r>
              <a:rPr lang="hu-HU" dirty="0" smtClean="0"/>
              <a:t>gyoldalúan, a másik fél közreműködése nélkül</a:t>
            </a:r>
          </a:p>
          <a:p>
            <a:r>
              <a:rPr lang="hu-HU" dirty="0" smtClean="0"/>
              <a:t>előre meghatározott, és</a:t>
            </a:r>
          </a:p>
          <a:p>
            <a:r>
              <a:rPr lang="hu-HU" dirty="0"/>
              <a:t>a</a:t>
            </a:r>
            <a:r>
              <a:rPr lang="hu-HU" dirty="0" smtClean="0"/>
              <a:t> felek által meg nem tárgyalt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017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ÁSZF kontroll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504475"/>
              </p:ext>
            </p:extLst>
          </p:nvPr>
        </p:nvGraphicFramePr>
        <p:xfrm>
          <a:off x="457200" y="1600200"/>
          <a:ext cx="8229600" cy="3916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775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tisztességtelenség rendszertani helye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423464"/>
              </p:ext>
            </p:extLst>
          </p:nvPr>
        </p:nvGraphicFramePr>
        <p:xfrm>
          <a:off x="467544" y="1340768"/>
          <a:ext cx="8507288" cy="4535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62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tisztességtelenség vizsgálata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5087505"/>
              </p:ext>
            </p:extLst>
          </p:nvPr>
        </p:nvGraphicFramePr>
        <p:xfrm>
          <a:off x="457200" y="1600200"/>
          <a:ext cx="8229600" cy="3916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280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. Dr. Bóka János_diamin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KE">
      <a:majorFont>
        <a:latin typeface="Optima HU Bd"/>
        <a:ea typeface=""/>
        <a:cs typeface=""/>
      </a:majorFont>
      <a:minorFont>
        <a:latin typeface="Optima HU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8. Dr. Bóka János_diaminta</Template>
  <TotalTime>3780</TotalTime>
  <Words>545</Words>
  <Application>Microsoft Office PowerPoint</Application>
  <PresentationFormat>Diavetítés a képernyőre (4:3 oldalarány)</PresentationFormat>
  <Paragraphs>174</Paragraphs>
  <Slides>13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8. Dr. Bóka János_diaminta</vt:lpstr>
      <vt:lpstr>A tisztességtelenség ötven árnyalata</vt:lpstr>
      <vt:lpstr>A szerződés fogalma</vt:lpstr>
      <vt:lpstr>A szerződéses jogviszony hagyományos felfogása</vt:lpstr>
      <vt:lpstr>Modern szerződések</vt:lpstr>
      <vt:lpstr>A szerződéses egyensúly felbomlása</vt:lpstr>
      <vt:lpstr>Fogalmi alapok</vt:lpstr>
      <vt:lpstr>ÁSZF kontroll</vt:lpstr>
      <vt:lpstr>A tisztességtelenség rendszertani helye</vt:lpstr>
      <vt:lpstr>A tisztességtelenség vizsgálata</vt:lpstr>
      <vt:lpstr>Fekete - Szürke</vt:lpstr>
      <vt:lpstr>Az EU fogyasztóvédelmi rendszere</vt:lpstr>
      <vt:lpstr>A deviza alapú hitelszerződések és a tisztességtelenség</vt:lpstr>
      <vt:lpstr>Útravalóul</vt:lpstr>
    </vt:vector>
  </TitlesOfParts>
  <Company>NKE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BokaJ</dc:creator>
  <cp:lastModifiedBy>egeresiz</cp:lastModifiedBy>
  <cp:revision>31</cp:revision>
  <dcterms:created xsi:type="dcterms:W3CDTF">2016-03-10T13:26:22Z</dcterms:created>
  <dcterms:modified xsi:type="dcterms:W3CDTF">2016-04-04T06:08:56Z</dcterms:modified>
</cp:coreProperties>
</file>