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5"/>
  </p:notesMasterIdLst>
  <p:sldIdLst>
    <p:sldId id="256" r:id="rId2"/>
    <p:sldId id="282" r:id="rId3"/>
    <p:sldId id="284" r:id="rId4"/>
    <p:sldId id="283" r:id="rId5"/>
    <p:sldId id="257" r:id="rId6"/>
    <p:sldId id="285" r:id="rId7"/>
    <p:sldId id="260" r:id="rId8"/>
    <p:sldId id="261" r:id="rId9"/>
    <p:sldId id="262" r:id="rId10"/>
    <p:sldId id="263" r:id="rId11"/>
    <p:sldId id="279" r:id="rId12"/>
    <p:sldId id="266" r:id="rId13"/>
    <p:sldId id="267" r:id="rId14"/>
    <p:sldId id="268" r:id="rId15"/>
    <p:sldId id="265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1" r:id="rId27"/>
    <p:sldId id="286" r:id="rId28"/>
    <p:sldId id="287" r:id="rId29"/>
    <p:sldId id="288" r:id="rId30"/>
    <p:sldId id="289" r:id="rId31"/>
    <p:sldId id="290" r:id="rId32"/>
    <p:sldId id="291" r:id="rId33"/>
    <p:sldId id="280" r:id="rId3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588" autoAdjust="0"/>
  </p:normalViewPr>
  <p:slideViewPr>
    <p:cSldViewPr snapToGrid="0">
      <p:cViewPr varScale="1">
        <p:scale>
          <a:sx n="91" d="100"/>
          <a:sy n="91" d="100"/>
        </p:scale>
        <p:origin x="13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7F1CD-C8F0-41E5-95D2-D7B8F833C516}" type="doc">
      <dgm:prSet loTypeId="urn:microsoft.com/office/officeart/2005/8/layout/pyramid2" loCatId="list" qsTypeId="urn:microsoft.com/office/officeart/2005/8/quickstyle/simple1" qsCatId="simple" csTypeId="urn:microsoft.com/office/officeart/2005/8/colors/accent2_4" csCatId="accent2" phldr="1"/>
      <dgm:spPr/>
    </dgm:pt>
    <dgm:pt modelId="{DE7C5E9B-D430-49A0-82D0-67BBFADB851B}">
      <dgm:prSet phldrT="[Text]"/>
      <dgm:spPr/>
      <dgm:t>
        <a:bodyPr/>
        <a:lstStyle/>
        <a:p>
          <a:r>
            <a:rPr lang="hu-HU" dirty="0" smtClean="0"/>
            <a:t>Szoftver</a:t>
          </a:r>
          <a:endParaRPr lang="hu-HU" dirty="0"/>
        </a:p>
      </dgm:t>
    </dgm:pt>
    <dgm:pt modelId="{D21DBBB6-F6B9-4BF4-B6E9-58B3B78940B3}" type="parTrans" cxnId="{9FDF57F5-495C-4753-9D3A-D9DD220B6B20}">
      <dgm:prSet/>
      <dgm:spPr/>
      <dgm:t>
        <a:bodyPr/>
        <a:lstStyle/>
        <a:p>
          <a:endParaRPr lang="hu-HU"/>
        </a:p>
      </dgm:t>
    </dgm:pt>
    <dgm:pt modelId="{C1A35CA8-4DC0-4812-A76A-979D6ECFD8E9}" type="sibTrans" cxnId="{9FDF57F5-495C-4753-9D3A-D9DD220B6B20}">
      <dgm:prSet/>
      <dgm:spPr/>
      <dgm:t>
        <a:bodyPr/>
        <a:lstStyle/>
        <a:p>
          <a:endParaRPr lang="hu-HU"/>
        </a:p>
      </dgm:t>
    </dgm:pt>
    <dgm:pt modelId="{9CCA3C61-F267-485B-9981-A940466AD6D9}">
      <dgm:prSet phldrT="[Text]"/>
      <dgm:spPr/>
      <dgm:t>
        <a:bodyPr/>
        <a:lstStyle/>
        <a:p>
          <a:r>
            <a:rPr lang="hu-HU" dirty="0" smtClean="0"/>
            <a:t>Hardver</a:t>
          </a:r>
          <a:endParaRPr lang="hu-HU" dirty="0"/>
        </a:p>
      </dgm:t>
    </dgm:pt>
    <dgm:pt modelId="{BA9ADD8F-6700-4D0E-A4F2-0FAFE05B3066}" type="parTrans" cxnId="{E996BD05-983C-4822-864C-9521C85D5781}">
      <dgm:prSet/>
      <dgm:spPr/>
      <dgm:t>
        <a:bodyPr/>
        <a:lstStyle/>
        <a:p>
          <a:endParaRPr lang="hu-HU"/>
        </a:p>
      </dgm:t>
    </dgm:pt>
    <dgm:pt modelId="{CF71564D-FFFA-41CD-8CA7-AC4D4C4DFA87}" type="sibTrans" cxnId="{E996BD05-983C-4822-864C-9521C85D5781}">
      <dgm:prSet/>
      <dgm:spPr/>
      <dgm:t>
        <a:bodyPr/>
        <a:lstStyle/>
        <a:p>
          <a:endParaRPr lang="hu-HU"/>
        </a:p>
      </dgm:t>
    </dgm:pt>
    <dgm:pt modelId="{4924D767-16E3-476A-887F-81424263993E}">
      <dgm:prSet phldrT="[Text]"/>
      <dgm:spPr/>
      <dgm:t>
        <a:bodyPr/>
        <a:lstStyle/>
        <a:p>
          <a:r>
            <a:rPr lang="hu-HU" dirty="0" smtClean="0"/>
            <a:t>Komplex rendszer</a:t>
          </a:r>
          <a:endParaRPr lang="hu-HU" dirty="0"/>
        </a:p>
      </dgm:t>
    </dgm:pt>
    <dgm:pt modelId="{9E0B9C32-C3A9-4353-9E5B-242479764F87}" type="parTrans" cxnId="{8B9CCC1E-31EA-4D5E-A289-623731A20E77}">
      <dgm:prSet/>
      <dgm:spPr/>
      <dgm:t>
        <a:bodyPr/>
        <a:lstStyle/>
        <a:p>
          <a:endParaRPr lang="hu-HU"/>
        </a:p>
      </dgm:t>
    </dgm:pt>
    <dgm:pt modelId="{15ADE0BB-0FAB-4A2B-AEC9-F9C710C3BD60}" type="sibTrans" cxnId="{8B9CCC1E-31EA-4D5E-A289-623731A20E77}">
      <dgm:prSet/>
      <dgm:spPr/>
      <dgm:t>
        <a:bodyPr/>
        <a:lstStyle/>
        <a:p>
          <a:endParaRPr lang="hu-HU"/>
        </a:p>
      </dgm:t>
    </dgm:pt>
    <dgm:pt modelId="{9C0AC1A1-AB35-4643-BA23-5ACAC0B3BC6E}">
      <dgm:prSet phldrT="[Text]"/>
      <dgm:spPr/>
      <dgm:t>
        <a:bodyPr/>
        <a:lstStyle/>
        <a:p>
          <a:r>
            <a:rPr lang="hu-HU" dirty="0" smtClean="0"/>
            <a:t>Teljes infrastruktúra</a:t>
          </a:r>
          <a:endParaRPr lang="hu-HU" dirty="0"/>
        </a:p>
      </dgm:t>
    </dgm:pt>
    <dgm:pt modelId="{9422BC00-C7BD-4FED-B2E6-BA7B426F567C}" type="parTrans" cxnId="{28E8BDEB-BD95-4BAF-8EE0-504CB7D5C85B}">
      <dgm:prSet/>
      <dgm:spPr/>
      <dgm:t>
        <a:bodyPr/>
        <a:lstStyle/>
        <a:p>
          <a:endParaRPr lang="hu-HU"/>
        </a:p>
      </dgm:t>
    </dgm:pt>
    <dgm:pt modelId="{C71D6D3B-F34C-4CFE-9AF8-419C7CE3DF8E}" type="sibTrans" cxnId="{28E8BDEB-BD95-4BAF-8EE0-504CB7D5C85B}">
      <dgm:prSet/>
      <dgm:spPr/>
      <dgm:t>
        <a:bodyPr/>
        <a:lstStyle/>
        <a:p>
          <a:endParaRPr lang="hu-HU"/>
        </a:p>
      </dgm:t>
    </dgm:pt>
    <dgm:pt modelId="{CB8D5EC2-5B30-4522-9CF8-3E608CAB661B}">
      <dgm:prSet phldrT="[Text]"/>
      <dgm:spPr/>
      <dgm:t>
        <a:bodyPr/>
        <a:lstStyle/>
        <a:p>
          <a:r>
            <a:rPr lang="hu-HU" dirty="0" smtClean="0"/>
            <a:t>Felhasználó</a:t>
          </a:r>
          <a:endParaRPr lang="hu-HU" dirty="0"/>
        </a:p>
      </dgm:t>
    </dgm:pt>
    <dgm:pt modelId="{2AD1190E-F0DC-45CB-9D6A-42293BE25570}" type="parTrans" cxnId="{775807FA-C1D9-4575-BA91-BB8E34F7C67F}">
      <dgm:prSet/>
      <dgm:spPr/>
      <dgm:t>
        <a:bodyPr/>
        <a:lstStyle/>
        <a:p>
          <a:endParaRPr lang="hu-HU"/>
        </a:p>
      </dgm:t>
    </dgm:pt>
    <dgm:pt modelId="{490EB11A-52FE-47E5-8908-BA0294C18644}" type="sibTrans" cxnId="{775807FA-C1D9-4575-BA91-BB8E34F7C67F}">
      <dgm:prSet/>
      <dgm:spPr/>
      <dgm:t>
        <a:bodyPr/>
        <a:lstStyle/>
        <a:p>
          <a:endParaRPr lang="hu-HU"/>
        </a:p>
      </dgm:t>
    </dgm:pt>
    <dgm:pt modelId="{78EE13E2-C5F6-4E0A-845C-F28D66AA6738}" type="pres">
      <dgm:prSet presAssocID="{C347F1CD-C8F0-41E5-95D2-D7B8F833C516}" presName="compositeShape" presStyleCnt="0">
        <dgm:presLayoutVars>
          <dgm:dir/>
          <dgm:resizeHandles/>
        </dgm:presLayoutVars>
      </dgm:prSet>
      <dgm:spPr/>
    </dgm:pt>
    <dgm:pt modelId="{95A6E3E6-EDB5-4391-A5DD-C9113C4BD20E}" type="pres">
      <dgm:prSet presAssocID="{C347F1CD-C8F0-41E5-95D2-D7B8F833C516}" presName="pyramid" presStyleLbl="node1" presStyleIdx="0" presStyleCnt="1"/>
      <dgm:spPr/>
    </dgm:pt>
    <dgm:pt modelId="{D7C0DC8A-785D-4D91-A6C3-130D91C46AFF}" type="pres">
      <dgm:prSet presAssocID="{C347F1CD-C8F0-41E5-95D2-D7B8F833C516}" presName="theList" presStyleCnt="0"/>
      <dgm:spPr/>
    </dgm:pt>
    <dgm:pt modelId="{F6CEE65B-F125-4BA4-89C6-1904818ECB90}" type="pres">
      <dgm:prSet presAssocID="{CB8D5EC2-5B30-4522-9CF8-3E608CAB661B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2EA4DB8-75C8-4760-B592-081AB57DA0CB}" type="pres">
      <dgm:prSet presAssocID="{CB8D5EC2-5B30-4522-9CF8-3E608CAB661B}" presName="aSpace" presStyleCnt="0"/>
      <dgm:spPr/>
    </dgm:pt>
    <dgm:pt modelId="{B93F62B9-84F6-407A-B6D9-FB60051F27C7}" type="pres">
      <dgm:prSet presAssocID="{DE7C5E9B-D430-49A0-82D0-67BBFADB851B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FC51D08-5890-4628-A669-FE872AF0A106}" type="pres">
      <dgm:prSet presAssocID="{DE7C5E9B-D430-49A0-82D0-67BBFADB851B}" presName="aSpace" presStyleCnt="0"/>
      <dgm:spPr/>
    </dgm:pt>
    <dgm:pt modelId="{33FC9CC8-52EF-4666-A4C5-CF646231A39B}" type="pres">
      <dgm:prSet presAssocID="{9CCA3C61-F267-485B-9981-A940466AD6D9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A8DF17E-C944-41DA-AFBE-27CAEE492729}" type="pres">
      <dgm:prSet presAssocID="{9CCA3C61-F267-485B-9981-A940466AD6D9}" presName="aSpace" presStyleCnt="0"/>
      <dgm:spPr/>
    </dgm:pt>
    <dgm:pt modelId="{95EB4A76-5C9C-4455-AF32-AC0D588B1866}" type="pres">
      <dgm:prSet presAssocID="{4924D767-16E3-476A-887F-81424263993E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82C31D4-B58E-412E-B68A-4679582639B5}" type="pres">
      <dgm:prSet presAssocID="{4924D767-16E3-476A-887F-81424263993E}" presName="aSpace" presStyleCnt="0"/>
      <dgm:spPr/>
    </dgm:pt>
    <dgm:pt modelId="{236D0B7B-235C-40E9-B8BF-10D0FC6C6360}" type="pres">
      <dgm:prSet presAssocID="{9C0AC1A1-AB35-4643-BA23-5ACAC0B3BC6E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21EBBC3-9D06-4665-BBF4-8274C60FE8A7}" type="pres">
      <dgm:prSet presAssocID="{9C0AC1A1-AB35-4643-BA23-5ACAC0B3BC6E}" presName="aSpace" presStyleCnt="0"/>
      <dgm:spPr/>
    </dgm:pt>
  </dgm:ptLst>
  <dgm:cxnLst>
    <dgm:cxn modelId="{0A1F75AB-881E-4E8A-AFFB-829F5A6D876D}" type="presOf" srcId="{9C0AC1A1-AB35-4643-BA23-5ACAC0B3BC6E}" destId="{236D0B7B-235C-40E9-B8BF-10D0FC6C6360}" srcOrd="0" destOrd="0" presId="urn:microsoft.com/office/officeart/2005/8/layout/pyramid2"/>
    <dgm:cxn modelId="{F8C7E67A-B30B-478A-A143-C54311455758}" type="presOf" srcId="{4924D767-16E3-476A-887F-81424263993E}" destId="{95EB4A76-5C9C-4455-AF32-AC0D588B1866}" srcOrd="0" destOrd="0" presId="urn:microsoft.com/office/officeart/2005/8/layout/pyramid2"/>
    <dgm:cxn modelId="{775807FA-C1D9-4575-BA91-BB8E34F7C67F}" srcId="{C347F1CD-C8F0-41E5-95D2-D7B8F833C516}" destId="{CB8D5EC2-5B30-4522-9CF8-3E608CAB661B}" srcOrd="0" destOrd="0" parTransId="{2AD1190E-F0DC-45CB-9D6A-42293BE25570}" sibTransId="{490EB11A-52FE-47E5-8908-BA0294C18644}"/>
    <dgm:cxn modelId="{AED8AED7-113F-4694-B390-92BB5D352609}" type="presOf" srcId="{9CCA3C61-F267-485B-9981-A940466AD6D9}" destId="{33FC9CC8-52EF-4666-A4C5-CF646231A39B}" srcOrd="0" destOrd="0" presId="urn:microsoft.com/office/officeart/2005/8/layout/pyramid2"/>
    <dgm:cxn modelId="{F108EDE0-DE22-43B0-AAF0-F53A1104963E}" type="presOf" srcId="{DE7C5E9B-D430-49A0-82D0-67BBFADB851B}" destId="{B93F62B9-84F6-407A-B6D9-FB60051F27C7}" srcOrd="0" destOrd="0" presId="urn:microsoft.com/office/officeart/2005/8/layout/pyramid2"/>
    <dgm:cxn modelId="{7F686655-05C8-4841-8483-9BDAC281D7F3}" type="presOf" srcId="{CB8D5EC2-5B30-4522-9CF8-3E608CAB661B}" destId="{F6CEE65B-F125-4BA4-89C6-1904818ECB90}" srcOrd="0" destOrd="0" presId="urn:microsoft.com/office/officeart/2005/8/layout/pyramid2"/>
    <dgm:cxn modelId="{E996BD05-983C-4822-864C-9521C85D5781}" srcId="{C347F1CD-C8F0-41E5-95D2-D7B8F833C516}" destId="{9CCA3C61-F267-485B-9981-A940466AD6D9}" srcOrd="2" destOrd="0" parTransId="{BA9ADD8F-6700-4D0E-A4F2-0FAFE05B3066}" sibTransId="{CF71564D-FFFA-41CD-8CA7-AC4D4C4DFA87}"/>
    <dgm:cxn modelId="{8B9CCC1E-31EA-4D5E-A289-623731A20E77}" srcId="{C347F1CD-C8F0-41E5-95D2-D7B8F833C516}" destId="{4924D767-16E3-476A-887F-81424263993E}" srcOrd="3" destOrd="0" parTransId="{9E0B9C32-C3A9-4353-9E5B-242479764F87}" sibTransId="{15ADE0BB-0FAB-4A2B-AEC9-F9C710C3BD60}"/>
    <dgm:cxn modelId="{9FDF57F5-495C-4753-9D3A-D9DD220B6B20}" srcId="{C347F1CD-C8F0-41E5-95D2-D7B8F833C516}" destId="{DE7C5E9B-D430-49A0-82D0-67BBFADB851B}" srcOrd="1" destOrd="0" parTransId="{D21DBBB6-F6B9-4BF4-B6E9-58B3B78940B3}" sibTransId="{C1A35CA8-4DC0-4812-A76A-979D6ECFD8E9}"/>
    <dgm:cxn modelId="{6ECBEE98-FFC3-4ACD-B275-755CE5AF826E}" type="presOf" srcId="{C347F1CD-C8F0-41E5-95D2-D7B8F833C516}" destId="{78EE13E2-C5F6-4E0A-845C-F28D66AA6738}" srcOrd="0" destOrd="0" presId="urn:microsoft.com/office/officeart/2005/8/layout/pyramid2"/>
    <dgm:cxn modelId="{28E8BDEB-BD95-4BAF-8EE0-504CB7D5C85B}" srcId="{C347F1CD-C8F0-41E5-95D2-D7B8F833C516}" destId="{9C0AC1A1-AB35-4643-BA23-5ACAC0B3BC6E}" srcOrd="4" destOrd="0" parTransId="{9422BC00-C7BD-4FED-B2E6-BA7B426F567C}" sibTransId="{C71D6D3B-F34C-4CFE-9AF8-419C7CE3DF8E}"/>
    <dgm:cxn modelId="{739AA3D8-A33C-4B20-947A-12733A99193E}" type="presParOf" srcId="{78EE13E2-C5F6-4E0A-845C-F28D66AA6738}" destId="{95A6E3E6-EDB5-4391-A5DD-C9113C4BD20E}" srcOrd="0" destOrd="0" presId="urn:microsoft.com/office/officeart/2005/8/layout/pyramid2"/>
    <dgm:cxn modelId="{82FD069B-D417-4E91-935D-F7BA54FBBEB6}" type="presParOf" srcId="{78EE13E2-C5F6-4E0A-845C-F28D66AA6738}" destId="{D7C0DC8A-785D-4D91-A6C3-130D91C46AFF}" srcOrd="1" destOrd="0" presId="urn:microsoft.com/office/officeart/2005/8/layout/pyramid2"/>
    <dgm:cxn modelId="{8FA737A2-36B9-4E3F-9368-5578642B5863}" type="presParOf" srcId="{D7C0DC8A-785D-4D91-A6C3-130D91C46AFF}" destId="{F6CEE65B-F125-4BA4-89C6-1904818ECB90}" srcOrd="0" destOrd="0" presId="urn:microsoft.com/office/officeart/2005/8/layout/pyramid2"/>
    <dgm:cxn modelId="{5687A976-E815-4F0B-B781-79C00822B339}" type="presParOf" srcId="{D7C0DC8A-785D-4D91-A6C3-130D91C46AFF}" destId="{52EA4DB8-75C8-4760-B592-081AB57DA0CB}" srcOrd="1" destOrd="0" presId="urn:microsoft.com/office/officeart/2005/8/layout/pyramid2"/>
    <dgm:cxn modelId="{1132B899-F63B-4168-8960-1BC877AE0838}" type="presParOf" srcId="{D7C0DC8A-785D-4D91-A6C3-130D91C46AFF}" destId="{B93F62B9-84F6-407A-B6D9-FB60051F27C7}" srcOrd="2" destOrd="0" presId="urn:microsoft.com/office/officeart/2005/8/layout/pyramid2"/>
    <dgm:cxn modelId="{FCAC7EE2-8A9F-414D-BA35-9487C01E1D22}" type="presParOf" srcId="{D7C0DC8A-785D-4D91-A6C3-130D91C46AFF}" destId="{FFC51D08-5890-4628-A669-FE872AF0A106}" srcOrd="3" destOrd="0" presId="urn:microsoft.com/office/officeart/2005/8/layout/pyramid2"/>
    <dgm:cxn modelId="{B1B11963-3D8C-46E8-BB5C-9904DCEB848C}" type="presParOf" srcId="{D7C0DC8A-785D-4D91-A6C3-130D91C46AFF}" destId="{33FC9CC8-52EF-4666-A4C5-CF646231A39B}" srcOrd="4" destOrd="0" presId="urn:microsoft.com/office/officeart/2005/8/layout/pyramid2"/>
    <dgm:cxn modelId="{30C88840-2ED3-45C9-BC42-F0C34EEE7E32}" type="presParOf" srcId="{D7C0DC8A-785D-4D91-A6C3-130D91C46AFF}" destId="{6A8DF17E-C944-41DA-AFBE-27CAEE492729}" srcOrd="5" destOrd="0" presId="urn:microsoft.com/office/officeart/2005/8/layout/pyramid2"/>
    <dgm:cxn modelId="{C243CE8D-4DCF-4359-B367-881F6B373071}" type="presParOf" srcId="{D7C0DC8A-785D-4D91-A6C3-130D91C46AFF}" destId="{95EB4A76-5C9C-4455-AF32-AC0D588B1866}" srcOrd="6" destOrd="0" presId="urn:microsoft.com/office/officeart/2005/8/layout/pyramid2"/>
    <dgm:cxn modelId="{B6D34B70-DCF0-4B4C-A595-8D3417AE7FD0}" type="presParOf" srcId="{D7C0DC8A-785D-4D91-A6C3-130D91C46AFF}" destId="{C82C31D4-B58E-412E-B68A-4679582639B5}" srcOrd="7" destOrd="0" presId="urn:microsoft.com/office/officeart/2005/8/layout/pyramid2"/>
    <dgm:cxn modelId="{8B05DE09-D8EC-4671-953E-44AD859DAAC1}" type="presParOf" srcId="{D7C0DC8A-785D-4D91-A6C3-130D91C46AFF}" destId="{236D0B7B-235C-40E9-B8BF-10D0FC6C6360}" srcOrd="8" destOrd="0" presId="urn:microsoft.com/office/officeart/2005/8/layout/pyramid2"/>
    <dgm:cxn modelId="{9E5EA33B-222A-4282-8D85-A5108092102E}" type="presParOf" srcId="{D7C0DC8A-785D-4D91-A6C3-130D91C46AFF}" destId="{621EBBC3-9D06-4665-BBF4-8274C60FE8A7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B1ACB1-E5F4-4233-9A67-EA2153CE5B26}" type="doc">
      <dgm:prSet loTypeId="urn:microsoft.com/office/officeart/2005/8/layout/cycle5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hu-HU"/>
        </a:p>
      </dgm:t>
    </dgm:pt>
    <dgm:pt modelId="{F62B26E8-B878-41EF-A54E-0ADD405CF925}">
      <dgm:prSet phldrT="[Text]"/>
      <dgm:spPr/>
      <dgm:t>
        <a:bodyPr/>
        <a:lstStyle/>
        <a:p>
          <a:r>
            <a:rPr lang="hu-HU" dirty="0" err="1" smtClean="0"/>
            <a:t>Ransomware</a:t>
          </a:r>
          <a:r>
            <a:rPr lang="hu-HU" dirty="0" smtClean="0"/>
            <a:t>?</a:t>
          </a:r>
          <a:endParaRPr lang="hu-HU" dirty="0"/>
        </a:p>
      </dgm:t>
    </dgm:pt>
    <dgm:pt modelId="{C190F450-5B5B-4D41-8574-617F26E27CAE}" type="parTrans" cxnId="{3FDB3536-B0FB-44C3-9FBD-E3171EFE2BE3}">
      <dgm:prSet/>
      <dgm:spPr/>
      <dgm:t>
        <a:bodyPr/>
        <a:lstStyle/>
        <a:p>
          <a:endParaRPr lang="hu-HU"/>
        </a:p>
      </dgm:t>
    </dgm:pt>
    <dgm:pt modelId="{B8152252-0C9B-4EC3-A4DC-5965C38D9E6C}" type="sibTrans" cxnId="{3FDB3536-B0FB-44C3-9FBD-E3171EFE2BE3}">
      <dgm:prSet/>
      <dgm:spPr/>
      <dgm:t>
        <a:bodyPr/>
        <a:lstStyle/>
        <a:p>
          <a:endParaRPr lang="hu-HU"/>
        </a:p>
      </dgm:t>
    </dgm:pt>
    <dgm:pt modelId="{A0D774F8-CA60-458F-8423-4B2E1ED11D64}">
      <dgm:prSet phldrT="[Text]"/>
      <dgm:spPr/>
      <dgm:t>
        <a:bodyPr/>
        <a:lstStyle/>
        <a:p>
          <a:r>
            <a:rPr lang="hu-HU" dirty="0" err="1" smtClean="0"/>
            <a:t>Watering</a:t>
          </a:r>
          <a:r>
            <a:rPr lang="hu-HU" dirty="0" smtClean="0"/>
            <a:t> </a:t>
          </a:r>
          <a:r>
            <a:rPr lang="hu-HU" dirty="0" err="1" smtClean="0"/>
            <a:t>hole</a:t>
          </a:r>
          <a:r>
            <a:rPr lang="hu-HU" dirty="0" smtClean="0"/>
            <a:t>?</a:t>
          </a:r>
          <a:endParaRPr lang="hu-HU" dirty="0"/>
        </a:p>
      </dgm:t>
    </dgm:pt>
    <dgm:pt modelId="{C31E5BE0-4C65-4BAB-8218-04B523238096}" type="parTrans" cxnId="{4772F7B6-6F33-4744-B5A7-6E435AD2BC9C}">
      <dgm:prSet/>
      <dgm:spPr/>
      <dgm:t>
        <a:bodyPr/>
        <a:lstStyle/>
        <a:p>
          <a:endParaRPr lang="hu-HU"/>
        </a:p>
      </dgm:t>
    </dgm:pt>
    <dgm:pt modelId="{C874E54A-0794-4D27-AC9A-BE80955CC0B9}" type="sibTrans" cxnId="{4772F7B6-6F33-4744-B5A7-6E435AD2BC9C}">
      <dgm:prSet/>
      <dgm:spPr/>
      <dgm:t>
        <a:bodyPr/>
        <a:lstStyle/>
        <a:p>
          <a:endParaRPr lang="hu-HU"/>
        </a:p>
      </dgm:t>
    </dgm:pt>
    <dgm:pt modelId="{36A2951D-24CE-4C9E-A009-ECFF7307B37D}">
      <dgm:prSet phldrT="[Text]"/>
      <dgm:spPr/>
      <dgm:t>
        <a:bodyPr/>
        <a:lstStyle/>
        <a:p>
          <a:r>
            <a:rPr lang="hu-HU" dirty="0" smtClean="0"/>
            <a:t>PSYOPS?</a:t>
          </a:r>
          <a:endParaRPr lang="hu-HU" dirty="0"/>
        </a:p>
      </dgm:t>
    </dgm:pt>
    <dgm:pt modelId="{1C0F8612-F758-4A65-B060-B8E174FDBE71}" type="parTrans" cxnId="{EA8B5FF7-D94C-468A-9359-6F99084F8724}">
      <dgm:prSet/>
      <dgm:spPr/>
      <dgm:t>
        <a:bodyPr/>
        <a:lstStyle/>
        <a:p>
          <a:endParaRPr lang="hu-HU"/>
        </a:p>
      </dgm:t>
    </dgm:pt>
    <dgm:pt modelId="{FC769A2C-9B0B-47BE-88E9-737C1E79C323}" type="sibTrans" cxnId="{EA8B5FF7-D94C-468A-9359-6F99084F8724}">
      <dgm:prSet/>
      <dgm:spPr/>
      <dgm:t>
        <a:bodyPr/>
        <a:lstStyle/>
        <a:p>
          <a:endParaRPr lang="hu-HU"/>
        </a:p>
      </dgm:t>
    </dgm:pt>
    <dgm:pt modelId="{917028B6-7D74-41D7-936E-91DDBAC9242E}">
      <dgm:prSet phldrT="[Text]"/>
      <dgm:spPr/>
      <dgm:t>
        <a:bodyPr/>
        <a:lstStyle/>
        <a:p>
          <a:r>
            <a:rPr lang="hu-HU" dirty="0" err="1" smtClean="0"/>
            <a:t>DDoS</a:t>
          </a:r>
          <a:r>
            <a:rPr lang="hu-HU" dirty="0" smtClean="0"/>
            <a:t>?</a:t>
          </a:r>
          <a:endParaRPr lang="hu-HU" dirty="0"/>
        </a:p>
      </dgm:t>
    </dgm:pt>
    <dgm:pt modelId="{FCE3889A-B718-42B0-B055-28C6080C4A39}" type="parTrans" cxnId="{8B79CFE5-7AB0-4178-9F0E-545005F53129}">
      <dgm:prSet/>
      <dgm:spPr/>
      <dgm:t>
        <a:bodyPr/>
        <a:lstStyle/>
        <a:p>
          <a:endParaRPr lang="hu-HU"/>
        </a:p>
      </dgm:t>
    </dgm:pt>
    <dgm:pt modelId="{DD890218-0FF3-4899-86DF-239AC5405680}" type="sibTrans" cxnId="{8B79CFE5-7AB0-4178-9F0E-545005F53129}">
      <dgm:prSet/>
      <dgm:spPr/>
      <dgm:t>
        <a:bodyPr/>
        <a:lstStyle/>
        <a:p>
          <a:endParaRPr lang="hu-HU"/>
        </a:p>
      </dgm:t>
    </dgm:pt>
    <dgm:pt modelId="{9F4AD128-AFC8-4B2A-A5B4-999F26DE78A2}">
      <dgm:prSet phldrT="[Text]"/>
      <dgm:spPr/>
      <dgm:t>
        <a:bodyPr/>
        <a:lstStyle/>
        <a:p>
          <a:r>
            <a:rPr lang="hu-HU" dirty="0" smtClean="0"/>
            <a:t>Data </a:t>
          </a:r>
          <a:r>
            <a:rPr lang="hu-HU" dirty="0" err="1" smtClean="0"/>
            <a:t>breach</a:t>
          </a:r>
          <a:r>
            <a:rPr lang="hu-HU" dirty="0" smtClean="0"/>
            <a:t>?</a:t>
          </a:r>
          <a:endParaRPr lang="hu-HU" dirty="0"/>
        </a:p>
      </dgm:t>
    </dgm:pt>
    <dgm:pt modelId="{BC9AA5A4-ACA4-4976-894D-A161D4543990}" type="parTrans" cxnId="{B9F6B0B0-5356-4D25-BB3D-F75726422E3B}">
      <dgm:prSet/>
      <dgm:spPr/>
      <dgm:t>
        <a:bodyPr/>
        <a:lstStyle/>
        <a:p>
          <a:endParaRPr lang="hu-HU"/>
        </a:p>
      </dgm:t>
    </dgm:pt>
    <dgm:pt modelId="{9D2CBBE7-2CCA-4B21-BB93-CE09316A54FE}" type="sibTrans" cxnId="{B9F6B0B0-5356-4D25-BB3D-F75726422E3B}">
      <dgm:prSet/>
      <dgm:spPr/>
      <dgm:t>
        <a:bodyPr/>
        <a:lstStyle/>
        <a:p>
          <a:endParaRPr lang="hu-HU"/>
        </a:p>
      </dgm:t>
    </dgm:pt>
    <dgm:pt modelId="{1AB28236-8296-47C8-81B7-AB908FD4F50F}">
      <dgm:prSet phldrT="[Text]"/>
      <dgm:spPr/>
      <dgm:t>
        <a:bodyPr/>
        <a:lstStyle/>
        <a:p>
          <a:r>
            <a:rPr lang="hu-HU" dirty="0" err="1" smtClean="0"/>
            <a:t>Whistleblower</a:t>
          </a:r>
          <a:r>
            <a:rPr lang="hu-HU" dirty="0" smtClean="0"/>
            <a:t>?</a:t>
          </a:r>
          <a:endParaRPr lang="hu-HU" dirty="0"/>
        </a:p>
      </dgm:t>
    </dgm:pt>
    <dgm:pt modelId="{2482EB7D-E1D6-4F48-B6A9-8013A5DB960A}" type="parTrans" cxnId="{C16FF067-E69E-4E3B-A0A5-3DD8703C610B}">
      <dgm:prSet/>
      <dgm:spPr/>
      <dgm:t>
        <a:bodyPr/>
        <a:lstStyle/>
        <a:p>
          <a:endParaRPr lang="hu-HU"/>
        </a:p>
      </dgm:t>
    </dgm:pt>
    <dgm:pt modelId="{9FCAA8B9-DF1A-49FA-89B9-0B009437243F}" type="sibTrans" cxnId="{C16FF067-E69E-4E3B-A0A5-3DD8703C610B}">
      <dgm:prSet/>
      <dgm:spPr/>
      <dgm:t>
        <a:bodyPr/>
        <a:lstStyle/>
        <a:p>
          <a:endParaRPr lang="hu-HU"/>
        </a:p>
      </dgm:t>
    </dgm:pt>
    <dgm:pt modelId="{BAA89E8E-228D-4868-84C0-46642EAD7ABA}" type="pres">
      <dgm:prSet presAssocID="{A1B1ACB1-E5F4-4233-9A67-EA2153CE5B2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AB4ED22-1FFD-48EC-B7B1-C806322FDD0E}" type="pres">
      <dgm:prSet presAssocID="{917028B6-7D74-41D7-936E-91DDBAC9242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1A83D04-C314-43C4-B91D-732901F34F68}" type="pres">
      <dgm:prSet presAssocID="{917028B6-7D74-41D7-936E-91DDBAC9242E}" presName="spNode" presStyleCnt="0"/>
      <dgm:spPr/>
    </dgm:pt>
    <dgm:pt modelId="{B6D89EA0-9C96-4A3B-AE2A-38D1BCDD3F25}" type="pres">
      <dgm:prSet presAssocID="{DD890218-0FF3-4899-86DF-239AC5405680}" presName="sibTrans" presStyleLbl="sibTrans1D1" presStyleIdx="0" presStyleCnt="6"/>
      <dgm:spPr/>
      <dgm:t>
        <a:bodyPr/>
        <a:lstStyle/>
        <a:p>
          <a:endParaRPr lang="hu-HU"/>
        </a:p>
      </dgm:t>
    </dgm:pt>
    <dgm:pt modelId="{E2C6927D-BEC8-4A08-A108-2AEADEAAEB78}" type="pres">
      <dgm:prSet presAssocID="{9F4AD128-AFC8-4B2A-A5B4-999F26DE78A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E9AA9F0-5579-49A8-BCDE-845322E05CC8}" type="pres">
      <dgm:prSet presAssocID="{9F4AD128-AFC8-4B2A-A5B4-999F26DE78A2}" presName="spNode" presStyleCnt="0"/>
      <dgm:spPr/>
    </dgm:pt>
    <dgm:pt modelId="{D4A2D25B-DB06-4B0D-B078-415E28B8C1DB}" type="pres">
      <dgm:prSet presAssocID="{9D2CBBE7-2CCA-4B21-BB93-CE09316A54FE}" presName="sibTrans" presStyleLbl="sibTrans1D1" presStyleIdx="1" presStyleCnt="6"/>
      <dgm:spPr/>
      <dgm:t>
        <a:bodyPr/>
        <a:lstStyle/>
        <a:p>
          <a:endParaRPr lang="hu-HU"/>
        </a:p>
      </dgm:t>
    </dgm:pt>
    <dgm:pt modelId="{1D5BAD1A-31E7-4F35-A137-FAD31FF53707}" type="pres">
      <dgm:prSet presAssocID="{F62B26E8-B878-41EF-A54E-0ADD405CF92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26325A5-E0F9-4AD1-8BC7-44E2E12042C3}" type="pres">
      <dgm:prSet presAssocID="{F62B26E8-B878-41EF-A54E-0ADD405CF925}" presName="spNode" presStyleCnt="0"/>
      <dgm:spPr/>
    </dgm:pt>
    <dgm:pt modelId="{26FB8F27-C5DC-4850-BF0D-33935121B407}" type="pres">
      <dgm:prSet presAssocID="{B8152252-0C9B-4EC3-A4DC-5965C38D9E6C}" presName="sibTrans" presStyleLbl="sibTrans1D1" presStyleIdx="2" presStyleCnt="6"/>
      <dgm:spPr/>
      <dgm:t>
        <a:bodyPr/>
        <a:lstStyle/>
        <a:p>
          <a:endParaRPr lang="hu-HU"/>
        </a:p>
      </dgm:t>
    </dgm:pt>
    <dgm:pt modelId="{3BCD0A09-8ED6-471E-A72F-147BFE978C9A}" type="pres">
      <dgm:prSet presAssocID="{A0D774F8-CA60-458F-8423-4B2E1ED11D6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39793EF-5B88-41EB-8802-62705C8A11E5}" type="pres">
      <dgm:prSet presAssocID="{A0D774F8-CA60-458F-8423-4B2E1ED11D64}" presName="spNode" presStyleCnt="0"/>
      <dgm:spPr/>
    </dgm:pt>
    <dgm:pt modelId="{E1541BE0-67BE-40D4-938F-AC854D465E16}" type="pres">
      <dgm:prSet presAssocID="{C874E54A-0794-4D27-AC9A-BE80955CC0B9}" presName="sibTrans" presStyleLbl="sibTrans1D1" presStyleIdx="3" presStyleCnt="6"/>
      <dgm:spPr/>
      <dgm:t>
        <a:bodyPr/>
        <a:lstStyle/>
        <a:p>
          <a:endParaRPr lang="hu-HU"/>
        </a:p>
      </dgm:t>
    </dgm:pt>
    <dgm:pt modelId="{CF95F134-9032-49DC-AFD2-E303147CDDE1}" type="pres">
      <dgm:prSet presAssocID="{1AB28236-8296-47C8-81B7-AB908FD4F50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6636E7B-8016-42B7-9DAC-9A60265EE7DA}" type="pres">
      <dgm:prSet presAssocID="{1AB28236-8296-47C8-81B7-AB908FD4F50F}" presName="spNode" presStyleCnt="0"/>
      <dgm:spPr/>
    </dgm:pt>
    <dgm:pt modelId="{3CA2472B-C14F-461B-94DF-C9404B92035A}" type="pres">
      <dgm:prSet presAssocID="{9FCAA8B9-DF1A-49FA-89B9-0B009437243F}" presName="sibTrans" presStyleLbl="sibTrans1D1" presStyleIdx="4" presStyleCnt="6"/>
      <dgm:spPr/>
      <dgm:t>
        <a:bodyPr/>
        <a:lstStyle/>
        <a:p>
          <a:endParaRPr lang="hu-HU"/>
        </a:p>
      </dgm:t>
    </dgm:pt>
    <dgm:pt modelId="{DBD7C405-B395-4ABD-ACE2-7BC68413FAA7}" type="pres">
      <dgm:prSet presAssocID="{36A2951D-24CE-4C9E-A009-ECFF7307B37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AE579A6-A01D-40D5-BD59-26BB80274E63}" type="pres">
      <dgm:prSet presAssocID="{36A2951D-24CE-4C9E-A009-ECFF7307B37D}" presName="spNode" presStyleCnt="0"/>
      <dgm:spPr/>
    </dgm:pt>
    <dgm:pt modelId="{80B8FD21-9C87-4734-B2D2-76094780304A}" type="pres">
      <dgm:prSet presAssocID="{FC769A2C-9B0B-47BE-88E9-737C1E79C323}" presName="sibTrans" presStyleLbl="sibTrans1D1" presStyleIdx="5" presStyleCnt="6"/>
      <dgm:spPr/>
      <dgm:t>
        <a:bodyPr/>
        <a:lstStyle/>
        <a:p>
          <a:endParaRPr lang="hu-HU"/>
        </a:p>
      </dgm:t>
    </dgm:pt>
  </dgm:ptLst>
  <dgm:cxnLst>
    <dgm:cxn modelId="{6DE5A345-EAC3-432D-BD0B-75D07FB27FD5}" type="presOf" srcId="{FC769A2C-9B0B-47BE-88E9-737C1E79C323}" destId="{80B8FD21-9C87-4734-B2D2-76094780304A}" srcOrd="0" destOrd="0" presId="urn:microsoft.com/office/officeart/2005/8/layout/cycle5"/>
    <dgm:cxn modelId="{8B79CFE5-7AB0-4178-9F0E-545005F53129}" srcId="{A1B1ACB1-E5F4-4233-9A67-EA2153CE5B26}" destId="{917028B6-7D74-41D7-936E-91DDBAC9242E}" srcOrd="0" destOrd="0" parTransId="{FCE3889A-B718-42B0-B055-28C6080C4A39}" sibTransId="{DD890218-0FF3-4899-86DF-239AC5405680}"/>
    <dgm:cxn modelId="{84B96FC8-FC6D-4279-A4AE-60D83AACAA1C}" type="presOf" srcId="{36A2951D-24CE-4C9E-A009-ECFF7307B37D}" destId="{DBD7C405-B395-4ABD-ACE2-7BC68413FAA7}" srcOrd="0" destOrd="0" presId="urn:microsoft.com/office/officeart/2005/8/layout/cycle5"/>
    <dgm:cxn modelId="{4772F7B6-6F33-4744-B5A7-6E435AD2BC9C}" srcId="{A1B1ACB1-E5F4-4233-9A67-EA2153CE5B26}" destId="{A0D774F8-CA60-458F-8423-4B2E1ED11D64}" srcOrd="3" destOrd="0" parTransId="{C31E5BE0-4C65-4BAB-8218-04B523238096}" sibTransId="{C874E54A-0794-4D27-AC9A-BE80955CC0B9}"/>
    <dgm:cxn modelId="{FD430285-06CC-4A4B-89CF-4CC1377CAEE2}" type="presOf" srcId="{B8152252-0C9B-4EC3-A4DC-5965C38D9E6C}" destId="{26FB8F27-C5DC-4850-BF0D-33935121B407}" srcOrd="0" destOrd="0" presId="urn:microsoft.com/office/officeart/2005/8/layout/cycle5"/>
    <dgm:cxn modelId="{5517CC3A-2EC1-4AE6-ABAD-6E71BEC14C1B}" type="presOf" srcId="{9F4AD128-AFC8-4B2A-A5B4-999F26DE78A2}" destId="{E2C6927D-BEC8-4A08-A108-2AEADEAAEB78}" srcOrd="0" destOrd="0" presId="urn:microsoft.com/office/officeart/2005/8/layout/cycle5"/>
    <dgm:cxn modelId="{2C25A8A6-E48C-44DE-BF1E-CCE9E0E8DD6D}" type="presOf" srcId="{C874E54A-0794-4D27-AC9A-BE80955CC0B9}" destId="{E1541BE0-67BE-40D4-938F-AC854D465E16}" srcOrd="0" destOrd="0" presId="urn:microsoft.com/office/officeart/2005/8/layout/cycle5"/>
    <dgm:cxn modelId="{B9F6B0B0-5356-4D25-BB3D-F75726422E3B}" srcId="{A1B1ACB1-E5F4-4233-9A67-EA2153CE5B26}" destId="{9F4AD128-AFC8-4B2A-A5B4-999F26DE78A2}" srcOrd="1" destOrd="0" parTransId="{BC9AA5A4-ACA4-4976-894D-A161D4543990}" sibTransId="{9D2CBBE7-2CCA-4B21-BB93-CE09316A54FE}"/>
    <dgm:cxn modelId="{3FDB3536-B0FB-44C3-9FBD-E3171EFE2BE3}" srcId="{A1B1ACB1-E5F4-4233-9A67-EA2153CE5B26}" destId="{F62B26E8-B878-41EF-A54E-0ADD405CF925}" srcOrd="2" destOrd="0" parTransId="{C190F450-5B5B-4D41-8574-617F26E27CAE}" sibTransId="{B8152252-0C9B-4EC3-A4DC-5965C38D9E6C}"/>
    <dgm:cxn modelId="{46E5E179-223B-4BF5-A28F-E8C88411A38A}" type="presOf" srcId="{917028B6-7D74-41D7-936E-91DDBAC9242E}" destId="{BAB4ED22-1FFD-48EC-B7B1-C806322FDD0E}" srcOrd="0" destOrd="0" presId="urn:microsoft.com/office/officeart/2005/8/layout/cycle5"/>
    <dgm:cxn modelId="{C16FF067-E69E-4E3B-A0A5-3DD8703C610B}" srcId="{A1B1ACB1-E5F4-4233-9A67-EA2153CE5B26}" destId="{1AB28236-8296-47C8-81B7-AB908FD4F50F}" srcOrd="4" destOrd="0" parTransId="{2482EB7D-E1D6-4F48-B6A9-8013A5DB960A}" sibTransId="{9FCAA8B9-DF1A-49FA-89B9-0B009437243F}"/>
    <dgm:cxn modelId="{FB4828C4-1A3D-4102-8BC9-312D3CCF1D7C}" type="presOf" srcId="{9FCAA8B9-DF1A-49FA-89B9-0B009437243F}" destId="{3CA2472B-C14F-461B-94DF-C9404B92035A}" srcOrd="0" destOrd="0" presId="urn:microsoft.com/office/officeart/2005/8/layout/cycle5"/>
    <dgm:cxn modelId="{EA8B5FF7-D94C-468A-9359-6F99084F8724}" srcId="{A1B1ACB1-E5F4-4233-9A67-EA2153CE5B26}" destId="{36A2951D-24CE-4C9E-A009-ECFF7307B37D}" srcOrd="5" destOrd="0" parTransId="{1C0F8612-F758-4A65-B060-B8E174FDBE71}" sibTransId="{FC769A2C-9B0B-47BE-88E9-737C1E79C323}"/>
    <dgm:cxn modelId="{C339FCEB-6BE6-4F72-A334-D0A0D14FABFB}" type="presOf" srcId="{A0D774F8-CA60-458F-8423-4B2E1ED11D64}" destId="{3BCD0A09-8ED6-471E-A72F-147BFE978C9A}" srcOrd="0" destOrd="0" presId="urn:microsoft.com/office/officeart/2005/8/layout/cycle5"/>
    <dgm:cxn modelId="{07122735-5484-46B1-BD35-BEA13FB16AE1}" type="presOf" srcId="{1AB28236-8296-47C8-81B7-AB908FD4F50F}" destId="{CF95F134-9032-49DC-AFD2-E303147CDDE1}" srcOrd="0" destOrd="0" presId="urn:microsoft.com/office/officeart/2005/8/layout/cycle5"/>
    <dgm:cxn modelId="{B6BF6ED7-AA2C-4DA5-B7D0-4B2B45604309}" type="presOf" srcId="{9D2CBBE7-2CCA-4B21-BB93-CE09316A54FE}" destId="{D4A2D25B-DB06-4B0D-B078-415E28B8C1DB}" srcOrd="0" destOrd="0" presId="urn:microsoft.com/office/officeart/2005/8/layout/cycle5"/>
    <dgm:cxn modelId="{17886D17-B302-4638-A581-4BDBC16FFF61}" type="presOf" srcId="{DD890218-0FF3-4899-86DF-239AC5405680}" destId="{B6D89EA0-9C96-4A3B-AE2A-38D1BCDD3F25}" srcOrd="0" destOrd="0" presId="urn:microsoft.com/office/officeart/2005/8/layout/cycle5"/>
    <dgm:cxn modelId="{D04B2BC5-3D63-44D3-A0E9-A9133F7ACDE5}" type="presOf" srcId="{A1B1ACB1-E5F4-4233-9A67-EA2153CE5B26}" destId="{BAA89E8E-228D-4868-84C0-46642EAD7ABA}" srcOrd="0" destOrd="0" presId="urn:microsoft.com/office/officeart/2005/8/layout/cycle5"/>
    <dgm:cxn modelId="{BE68C9A7-FF90-4CB1-AF8D-E6A67B43F4D4}" type="presOf" srcId="{F62B26E8-B878-41EF-A54E-0ADD405CF925}" destId="{1D5BAD1A-31E7-4F35-A137-FAD31FF53707}" srcOrd="0" destOrd="0" presId="urn:microsoft.com/office/officeart/2005/8/layout/cycle5"/>
    <dgm:cxn modelId="{6E068595-2CBF-4FA9-9AA9-8ED90037FC02}" type="presParOf" srcId="{BAA89E8E-228D-4868-84C0-46642EAD7ABA}" destId="{BAB4ED22-1FFD-48EC-B7B1-C806322FDD0E}" srcOrd="0" destOrd="0" presId="urn:microsoft.com/office/officeart/2005/8/layout/cycle5"/>
    <dgm:cxn modelId="{42681932-8193-4B9D-AA13-9DA03B67E671}" type="presParOf" srcId="{BAA89E8E-228D-4868-84C0-46642EAD7ABA}" destId="{71A83D04-C314-43C4-B91D-732901F34F68}" srcOrd="1" destOrd="0" presId="urn:microsoft.com/office/officeart/2005/8/layout/cycle5"/>
    <dgm:cxn modelId="{4929C33F-4E55-47F1-9E76-B3387B2580A1}" type="presParOf" srcId="{BAA89E8E-228D-4868-84C0-46642EAD7ABA}" destId="{B6D89EA0-9C96-4A3B-AE2A-38D1BCDD3F25}" srcOrd="2" destOrd="0" presId="urn:microsoft.com/office/officeart/2005/8/layout/cycle5"/>
    <dgm:cxn modelId="{3B6DA0F5-C9D9-4223-B782-F74F26E3424F}" type="presParOf" srcId="{BAA89E8E-228D-4868-84C0-46642EAD7ABA}" destId="{E2C6927D-BEC8-4A08-A108-2AEADEAAEB78}" srcOrd="3" destOrd="0" presId="urn:microsoft.com/office/officeart/2005/8/layout/cycle5"/>
    <dgm:cxn modelId="{83306159-187B-43EC-A630-8D6C46D60322}" type="presParOf" srcId="{BAA89E8E-228D-4868-84C0-46642EAD7ABA}" destId="{9E9AA9F0-5579-49A8-BCDE-845322E05CC8}" srcOrd="4" destOrd="0" presId="urn:microsoft.com/office/officeart/2005/8/layout/cycle5"/>
    <dgm:cxn modelId="{75188781-9E5F-4528-910F-6CE7200DD852}" type="presParOf" srcId="{BAA89E8E-228D-4868-84C0-46642EAD7ABA}" destId="{D4A2D25B-DB06-4B0D-B078-415E28B8C1DB}" srcOrd="5" destOrd="0" presId="urn:microsoft.com/office/officeart/2005/8/layout/cycle5"/>
    <dgm:cxn modelId="{EF2E5F52-7CF2-4694-A3E5-29DB516F8C36}" type="presParOf" srcId="{BAA89E8E-228D-4868-84C0-46642EAD7ABA}" destId="{1D5BAD1A-31E7-4F35-A137-FAD31FF53707}" srcOrd="6" destOrd="0" presId="urn:microsoft.com/office/officeart/2005/8/layout/cycle5"/>
    <dgm:cxn modelId="{ECB9DCCC-610D-4603-991E-BBA60990B0DF}" type="presParOf" srcId="{BAA89E8E-228D-4868-84C0-46642EAD7ABA}" destId="{926325A5-E0F9-4AD1-8BC7-44E2E12042C3}" srcOrd="7" destOrd="0" presId="urn:microsoft.com/office/officeart/2005/8/layout/cycle5"/>
    <dgm:cxn modelId="{99B31B86-561B-4CA5-B688-5EF2469CE418}" type="presParOf" srcId="{BAA89E8E-228D-4868-84C0-46642EAD7ABA}" destId="{26FB8F27-C5DC-4850-BF0D-33935121B407}" srcOrd="8" destOrd="0" presId="urn:microsoft.com/office/officeart/2005/8/layout/cycle5"/>
    <dgm:cxn modelId="{F0C0D5B0-72EE-4C6A-A91E-1F2D84C7CE19}" type="presParOf" srcId="{BAA89E8E-228D-4868-84C0-46642EAD7ABA}" destId="{3BCD0A09-8ED6-471E-A72F-147BFE978C9A}" srcOrd="9" destOrd="0" presId="urn:microsoft.com/office/officeart/2005/8/layout/cycle5"/>
    <dgm:cxn modelId="{8367488D-DFEF-4335-B88F-49B1C6EDC457}" type="presParOf" srcId="{BAA89E8E-228D-4868-84C0-46642EAD7ABA}" destId="{839793EF-5B88-41EB-8802-62705C8A11E5}" srcOrd="10" destOrd="0" presId="urn:microsoft.com/office/officeart/2005/8/layout/cycle5"/>
    <dgm:cxn modelId="{834B4395-F3D5-4B91-BD2D-D5177986EEE2}" type="presParOf" srcId="{BAA89E8E-228D-4868-84C0-46642EAD7ABA}" destId="{E1541BE0-67BE-40D4-938F-AC854D465E16}" srcOrd="11" destOrd="0" presId="urn:microsoft.com/office/officeart/2005/8/layout/cycle5"/>
    <dgm:cxn modelId="{3F76ED84-E3D9-455C-82F4-FDA466D12ED3}" type="presParOf" srcId="{BAA89E8E-228D-4868-84C0-46642EAD7ABA}" destId="{CF95F134-9032-49DC-AFD2-E303147CDDE1}" srcOrd="12" destOrd="0" presId="urn:microsoft.com/office/officeart/2005/8/layout/cycle5"/>
    <dgm:cxn modelId="{F0C74668-152F-4200-A05A-BFA57E08BFB0}" type="presParOf" srcId="{BAA89E8E-228D-4868-84C0-46642EAD7ABA}" destId="{C6636E7B-8016-42B7-9DAC-9A60265EE7DA}" srcOrd="13" destOrd="0" presId="urn:microsoft.com/office/officeart/2005/8/layout/cycle5"/>
    <dgm:cxn modelId="{E0510745-FCD3-49AB-82D3-C3E69ECA6BE7}" type="presParOf" srcId="{BAA89E8E-228D-4868-84C0-46642EAD7ABA}" destId="{3CA2472B-C14F-461B-94DF-C9404B92035A}" srcOrd="14" destOrd="0" presId="urn:microsoft.com/office/officeart/2005/8/layout/cycle5"/>
    <dgm:cxn modelId="{3180F77F-DD3B-4A38-B1A7-3B9E2FA75780}" type="presParOf" srcId="{BAA89E8E-228D-4868-84C0-46642EAD7ABA}" destId="{DBD7C405-B395-4ABD-ACE2-7BC68413FAA7}" srcOrd="15" destOrd="0" presId="urn:microsoft.com/office/officeart/2005/8/layout/cycle5"/>
    <dgm:cxn modelId="{0D075AC9-19C8-4F99-B8F3-D2AD7D4BA19A}" type="presParOf" srcId="{BAA89E8E-228D-4868-84C0-46642EAD7ABA}" destId="{3AE579A6-A01D-40D5-BD59-26BB80274E63}" srcOrd="16" destOrd="0" presId="urn:microsoft.com/office/officeart/2005/8/layout/cycle5"/>
    <dgm:cxn modelId="{1555035B-0B37-49D6-AB49-75F40DB8B748}" type="presParOf" srcId="{BAA89E8E-228D-4868-84C0-46642EAD7ABA}" destId="{80B8FD21-9C87-4734-B2D2-76094780304A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975CA7-6F3A-4E89-99FA-DE29A16EB1E4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9ACAED42-6FFB-45D1-B57B-072C3D549D5C}">
      <dgm:prSet phldrT="[Text]"/>
      <dgm:spPr/>
      <dgm:t>
        <a:bodyPr/>
        <a:lstStyle/>
        <a:p>
          <a:r>
            <a:rPr lang="hu-HU" dirty="0" smtClean="0"/>
            <a:t>Állami és önkormányzati szervek</a:t>
          </a:r>
          <a:endParaRPr lang="hu-HU" dirty="0"/>
        </a:p>
      </dgm:t>
    </dgm:pt>
    <dgm:pt modelId="{CA658F67-C481-4E16-838B-F7785677B91B}" type="parTrans" cxnId="{148E5A8C-C399-4075-B80C-FE4D81FE94C5}">
      <dgm:prSet/>
      <dgm:spPr/>
      <dgm:t>
        <a:bodyPr/>
        <a:lstStyle/>
        <a:p>
          <a:endParaRPr lang="hu-HU"/>
        </a:p>
      </dgm:t>
    </dgm:pt>
    <dgm:pt modelId="{F8BEFDB2-F138-4A34-9F0B-34883EF91153}" type="sibTrans" cxnId="{148E5A8C-C399-4075-B80C-FE4D81FE94C5}">
      <dgm:prSet/>
      <dgm:spPr/>
      <dgm:t>
        <a:bodyPr/>
        <a:lstStyle/>
        <a:p>
          <a:endParaRPr lang="hu-HU"/>
        </a:p>
      </dgm:t>
    </dgm:pt>
    <dgm:pt modelId="{A12F6BD3-B523-4829-8027-E7431195E7BB}">
      <dgm:prSet phldrT="[Text]"/>
      <dgm:spPr/>
      <dgm:t>
        <a:bodyPr/>
        <a:lstStyle/>
        <a:p>
          <a:r>
            <a:rPr lang="en-US" b="0" i="0" dirty="0" smtClean="0"/>
            <a:t>Directive on security of network and information systems (</a:t>
          </a:r>
          <a:r>
            <a:rPr lang="en-US" b="1" i="0" dirty="0" smtClean="0"/>
            <a:t>NIS Directive</a:t>
          </a:r>
          <a:r>
            <a:rPr lang="en-US" b="0" i="0" dirty="0" smtClean="0"/>
            <a:t>)</a:t>
          </a:r>
          <a:endParaRPr lang="hu-HU" dirty="0"/>
        </a:p>
      </dgm:t>
    </dgm:pt>
    <dgm:pt modelId="{4E9617DD-9727-45C7-B719-CDD5D7121408}" type="parTrans" cxnId="{1CB88D07-8AAF-4A42-94D3-6C9D48FF7649}">
      <dgm:prSet/>
      <dgm:spPr/>
      <dgm:t>
        <a:bodyPr/>
        <a:lstStyle/>
        <a:p>
          <a:endParaRPr lang="hu-HU"/>
        </a:p>
      </dgm:t>
    </dgm:pt>
    <dgm:pt modelId="{F08D6EB1-E596-4610-B12F-40CAADEA8BCE}" type="sibTrans" cxnId="{1CB88D07-8AAF-4A42-94D3-6C9D48FF7649}">
      <dgm:prSet/>
      <dgm:spPr/>
      <dgm:t>
        <a:bodyPr/>
        <a:lstStyle/>
        <a:p>
          <a:endParaRPr lang="hu-HU"/>
        </a:p>
      </dgm:t>
    </dgm:pt>
    <dgm:pt modelId="{240ADAD0-75A3-4731-9730-18E8F49AA92E}">
      <dgm:prSet phldrT="[Text]"/>
      <dgm:spPr/>
      <dgm:t>
        <a:bodyPr/>
        <a:lstStyle/>
        <a:p>
          <a:r>
            <a:rPr lang="hu-HU" dirty="0" smtClean="0"/>
            <a:t>Létfontosságú rendszerelem</a:t>
          </a:r>
          <a:endParaRPr lang="hu-HU" dirty="0"/>
        </a:p>
      </dgm:t>
    </dgm:pt>
    <dgm:pt modelId="{FEF55961-B7BA-4767-BEE1-D7855916C819}" type="parTrans" cxnId="{DFF90AB7-D70C-46F3-AB7D-149C9071482A}">
      <dgm:prSet/>
      <dgm:spPr/>
      <dgm:t>
        <a:bodyPr/>
        <a:lstStyle/>
        <a:p>
          <a:endParaRPr lang="hu-HU"/>
        </a:p>
      </dgm:t>
    </dgm:pt>
    <dgm:pt modelId="{01340AB1-3912-4860-8EAC-664302A87142}" type="sibTrans" cxnId="{DFF90AB7-D70C-46F3-AB7D-149C9071482A}">
      <dgm:prSet/>
      <dgm:spPr/>
      <dgm:t>
        <a:bodyPr/>
        <a:lstStyle/>
        <a:p>
          <a:endParaRPr lang="hu-HU"/>
        </a:p>
      </dgm:t>
    </dgm:pt>
    <dgm:pt modelId="{4C7793C5-3C32-40DE-9473-4399CA3340F1}">
      <dgm:prSet phldrT="[Text]"/>
      <dgm:spPr/>
      <dgm:t>
        <a:bodyPr/>
        <a:lstStyle/>
        <a:p>
          <a:r>
            <a:rPr lang="hu-HU" dirty="0" smtClean="0"/>
            <a:t>General Data </a:t>
          </a:r>
          <a:r>
            <a:rPr lang="hu-HU" dirty="0" err="1" smtClean="0"/>
            <a:t>Protection</a:t>
          </a:r>
          <a:r>
            <a:rPr lang="hu-HU" dirty="0" smtClean="0"/>
            <a:t> </a:t>
          </a:r>
          <a:r>
            <a:rPr lang="hu-HU" dirty="0" err="1" smtClean="0"/>
            <a:t>Regulation</a:t>
          </a:r>
          <a:r>
            <a:rPr lang="hu-HU" dirty="0" smtClean="0"/>
            <a:t> (</a:t>
          </a:r>
          <a:r>
            <a:rPr lang="hu-HU" b="1" dirty="0" smtClean="0"/>
            <a:t>GDPR</a:t>
          </a:r>
          <a:r>
            <a:rPr lang="hu-HU" dirty="0" smtClean="0"/>
            <a:t>)</a:t>
          </a:r>
          <a:endParaRPr lang="hu-HU" dirty="0"/>
        </a:p>
      </dgm:t>
    </dgm:pt>
    <dgm:pt modelId="{63BB1DFF-1AD2-4C98-A198-1A48D8DE494A}" type="parTrans" cxnId="{DB8B5E13-34F5-469C-B685-C033C3CA90E6}">
      <dgm:prSet/>
      <dgm:spPr/>
      <dgm:t>
        <a:bodyPr/>
        <a:lstStyle/>
        <a:p>
          <a:endParaRPr lang="hu-HU"/>
        </a:p>
      </dgm:t>
    </dgm:pt>
    <dgm:pt modelId="{2730EB61-FB5A-4630-A349-2E6389CB20ED}" type="sibTrans" cxnId="{DB8B5E13-34F5-469C-B685-C033C3CA90E6}">
      <dgm:prSet/>
      <dgm:spPr/>
      <dgm:t>
        <a:bodyPr/>
        <a:lstStyle/>
        <a:p>
          <a:endParaRPr lang="hu-HU"/>
        </a:p>
      </dgm:t>
    </dgm:pt>
    <dgm:pt modelId="{945A1845-5BB6-47C3-863D-58B3355B4CE1}">
      <dgm:prSet phldrT="[Text]"/>
      <dgm:spPr/>
      <dgm:t>
        <a:bodyPr/>
        <a:lstStyle/>
        <a:p>
          <a:r>
            <a:rPr lang="hu-HU" dirty="0" smtClean="0"/>
            <a:t>Minden személyes adatot kezelő vállalkozás</a:t>
          </a:r>
          <a:endParaRPr lang="hu-HU" dirty="0"/>
        </a:p>
      </dgm:t>
    </dgm:pt>
    <dgm:pt modelId="{0A9233A7-8D18-411C-80E4-0E4878AB7288}" type="parTrans" cxnId="{8D4F733E-CCB1-4579-A8B2-A70C5C3F8EA5}">
      <dgm:prSet/>
      <dgm:spPr/>
      <dgm:t>
        <a:bodyPr/>
        <a:lstStyle/>
        <a:p>
          <a:endParaRPr lang="hu-HU"/>
        </a:p>
      </dgm:t>
    </dgm:pt>
    <dgm:pt modelId="{EC36E52D-7BC6-4B84-8D33-C5BD59348088}" type="sibTrans" cxnId="{8D4F733E-CCB1-4579-A8B2-A70C5C3F8EA5}">
      <dgm:prSet/>
      <dgm:spPr/>
      <dgm:t>
        <a:bodyPr/>
        <a:lstStyle/>
        <a:p>
          <a:endParaRPr lang="hu-HU"/>
        </a:p>
      </dgm:t>
    </dgm:pt>
    <dgm:pt modelId="{B8F40E0B-E37D-4B1A-ACD2-06C0B87A90C7}">
      <dgm:prSet phldrT="[Text]"/>
      <dgm:spPr/>
      <dgm:t>
        <a:bodyPr/>
        <a:lstStyle/>
        <a:p>
          <a:r>
            <a:rPr lang="hu-HU" dirty="0" smtClean="0"/>
            <a:t>2013. évi L. törvény (</a:t>
          </a:r>
          <a:r>
            <a:rPr lang="hu-HU" b="1" dirty="0" err="1" smtClean="0"/>
            <a:t>Ibtv</a:t>
          </a:r>
          <a:r>
            <a:rPr lang="hu-HU" dirty="0" smtClean="0"/>
            <a:t>.)</a:t>
          </a:r>
          <a:endParaRPr lang="hu-HU" dirty="0"/>
        </a:p>
      </dgm:t>
    </dgm:pt>
    <dgm:pt modelId="{B8D2550A-BF0A-4C14-AA0E-87B13C6CF029}" type="parTrans" cxnId="{FC556AD3-DAB3-4911-8A61-885A9A688F57}">
      <dgm:prSet/>
      <dgm:spPr/>
      <dgm:t>
        <a:bodyPr/>
        <a:lstStyle/>
        <a:p>
          <a:endParaRPr lang="hu-HU"/>
        </a:p>
      </dgm:t>
    </dgm:pt>
    <dgm:pt modelId="{2563A517-F33C-4126-BFB3-4A35F2C1A6C0}" type="sibTrans" cxnId="{FC556AD3-DAB3-4911-8A61-885A9A688F57}">
      <dgm:prSet/>
      <dgm:spPr/>
      <dgm:t>
        <a:bodyPr/>
        <a:lstStyle/>
        <a:p>
          <a:endParaRPr lang="hu-HU"/>
        </a:p>
      </dgm:t>
    </dgm:pt>
    <dgm:pt modelId="{D1A7320E-6982-4DB5-9B6C-7E3E5793CAF7}" type="pres">
      <dgm:prSet presAssocID="{01975CA7-6F3A-4E89-99FA-DE29A16EB1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59BA64C-224D-47C3-8286-D7B7A3D0A0F7}" type="pres">
      <dgm:prSet presAssocID="{4C7793C5-3C32-40DE-9473-4399CA3340F1}" presName="boxAndChildren" presStyleCnt="0"/>
      <dgm:spPr/>
    </dgm:pt>
    <dgm:pt modelId="{2C701E49-3A4A-448C-82F5-91B4544F51EC}" type="pres">
      <dgm:prSet presAssocID="{4C7793C5-3C32-40DE-9473-4399CA3340F1}" presName="parentTextBox" presStyleLbl="node1" presStyleIdx="0" presStyleCnt="3"/>
      <dgm:spPr/>
      <dgm:t>
        <a:bodyPr/>
        <a:lstStyle/>
        <a:p>
          <a:endParaRPr lang="hu-HU"/>
        </a:p>
      </dgm:t>
    </dgm:pt>
    <dgm:pt modelId="{A30D446F-4B55-4D11-8352-24D2F8920EE8}" type="pres">
      <dgm:prSet presAssocID="{4C7793C5-3C32-40DE-9473-4399CA3340F1}" presName="entireBox" presStyleLbl="node1" presStyleIdx="0" presStyleCnt="3"/>
      <dgm:spPr/>
      <dgm:t>
        <a:bodyPr/>
        <a:lstStyle/>
        <a:p>
          <a:endParaRPr lang="hu-HU"/>
        </a:p>
      </dgm:t>
    </dgm:pt>
    <dgm:pt modelId="{E85583D4-C9D0-40F9-B457-D88F3ADED41B}" type="pres">
      <dgm:prSet presAssocID="{4C7793C5-3C32-40DE-9473-4399CA3340F1}" presName="descendantBox" presStyleCnt="0"/>
      <dgm:spPr/>
    </dgm:pt>
    <dgm:pt modelId="{05EE4798-3637-437F-AF99-3A8E29B3F7EE}" type="pres">
      <dgm:prSet presAssocID="{945A1845-5BB6-47C3-863D-58B3355B4CE1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817210D-87DB-4484-B707-A80659E1C00B}" type="pres">
      <dgm:prSet presAssocID="{F08D6EB1-E596-4610-B12F-40CAADEA8BCE}" presName="sp" presStyleCnt="0"/>
      <dgm:spPr/>
    </dgm:pt>
    <dgm:pt modelId="{DD07FE8D-4AB2-4B9E-B41D-686D5FBE0FDA}" type="pres">
      <dgm:prSet presAssocID="{A12F6BD3-B523-4829-8027-E7431195E7BB}" presName="arrowAndChildren" presStyleCnt="0"/>
      <dgm:spPr/>
    </dgm:pt>
    <dgm:pt modelId="{8BC1E69E-5F69-4DA1-8923-D132D5AA7ADE}" type="pres">
      <dgm:prSet presAssocID="{A12F6BD3-B523-4829-8027-E7431195E7BB}" presName="parentTextArrow" presStyleLbl="node1" presStyleIdx="0" presStyleCnt="3"/>
      <dgm:spPr/>
      <dgm:t>
        <a:bodyPr/>
        <a:lstStyle/>
        <a:p>
          <a:endParaRPr lang="hu-HU"/>
        </a:p>
      </dgm:t>
    </dgm:pt>
    <dgm:pt modelId="{C3EE9B50-251B-4B8A-9F29-6BEA5BDB16CE}" type="pres">
      <dgm:prSet presAssocID="{A12F6BD3-B523-4829-8027-E7431195E7BB}" presName="arrow" presStyleLbl="node1" presStyleIdx="1" presStyleCnt="3"/>
      <dgm:spPr/>
      <dgm:t>
        <a:bodyPr/>
        <a:lstStyle/>
        <a:p>
          <a:endParaRPr lang="hu-HU"/>
        </a:p>
      </dgm:t>
    </dgm:pt>
    <dgm:pt modelId="{91BEBF71-C15C-40B4-A967-EBE8E0673D28}" type="pres">
      <dgm:prSet presAssocID="{A12F6BD3-B523-4829-8027-E7431195E7BB}" presName="descendantArrow" presStyleCnt="0"/>
      <dgm:spPr/>
    </dgm:pt>
    <dgm:pt modelId="{5DE1EA10-C8AF-4062-BC3F-8BE68F753915}" type="pres">
      <dgm:prSet presAssocID="{240ADAD0-75A3-4731-9730-18E8F49AA92E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130B812-C1AA-497C-9327-3AB7F5584EEE}" type="pres">
      <dgm:prSet presAssocID="{2563A517-F33C-4126-BFB3-4A35F2C1A6C0}" presName="sp" presStyleCnt="0"/>
      <dgm:spPr/>
    </dgm:pt>
    <dgm:pt modelId="{D45AC110-9A5B-427C-B4FF-91275F3EF12F}" type="pres">
      <dgm:prSet presAssocID="{B8F40E0B-E37D-4B1A-ACD2-06C0B87A90C7}" presName="arrowAndChildren" presStyleCnt="0"/>
      <dgm:spPr/>
    </dgm:pt>
    <dgm:pt modelId="{C126D80A-8F41-4620-8491-747900C9109C}" type="pres">
      <dgm:prSet presAssocID="{B8F40E0B-E37D-4B1A-ACD2-06C0B87A90C7}" presName="parentTextArrow" presStyleLbl="node1" presStyleIdx="1" presStyleCnt="3"/>
      <dgm:spPr/>
      <dgm:t>
        <a:bodyPr/>
        <a:lstStyle/>
        <a:p>
          <a:endParaRPr lang="hu-HU"/>
        </a:p>
      </dgm:t>
    </dgm:pt>
    <dgm:pt modelId="{CA9EA7D7-4B05-44B5-AA22-C4447ADC550B}" type="pres">
      <dgm:prSet presAssocID="{B8F40E0B-E37D-4B1A-ACD2-06C0B87A90C7}" presName="arrow" presStyleLbl="node1" presStyleIdx="2" presStyleCnt="3"/>
      <dgm:spPr/>
      <dgm:t>
        <a:bodyPr/>
        <a:lstStyle/>
        <a:p>
          <a:endParaRPr lang="hu-HU"/>
        </a:p>
      </dgm:t>
    </dgm:pt>
    <dgm:pt modelId="{95CD4896-71C8-44E5-A1A5-71EF8CE72C0E}" type="pres">
      <dgm:prSet presAssocID="{B8F40E0B-E37D-4B1A-ACD2-06C0B87A90C7}" presName="descendantArrow" presStyleCnt="0"/>
      <dgm:spPr/>
    </dgm:pt>
    <dgm:pt modelId="{8733062D-270F-403A-970F-623C257F8502}" type="pres">
      <dgm:prSet presAssocID="{9ACAED42-6FFB-45D1-B57B-072C3D549D5C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C556AD3-DAB3-4911-8A61-885A9A688F57}" srcId="{01975CA7-6F3A-4E89-99FA-DE29A16EB1E4}" destId="{B8F40E0B-E37D-4B1A-ACD2-06C0B87A90C7}" srcOrd="0" destOrd="0" parTransId="{B8D2550A-BF0A-4C14-AA0E-87B13C6CF029}" sibTransId="{2563A517-F33C-4126-BFB3-4A35F2C1A6C0}"/>
    <dgm:cxn modelId="{D2789D64-C818-4A5C-86F6-174E2E082A8F}" type="presOf" srcId="{01975CA7-6F3A-4E89-99FA-DE29A16EB1E4}" destId="{D1A7320E-6982-4DB5-9B6C-7E3E5793CAF7}" srcOrd="0" destOrd="0" presId="urn:microsoft.com/office/officeart/2005/8/layout/process4"/>
    <dgm:cxn modelId="{34BE99E2-5A68-4CBE-A5A9-9C2B53A8CCF5}" type="presOf" srcId="{240ADAD0-75A3-4731-9730-18E8F49AA92E}" destId="{5DE1EA10-C8AF-4062-BC3F-8BE68F753915}" srcOrd="0" destOrd="0" presId="urn:microsoft.com/office/officeart/2005/8/layout/process4"/>
    <dgm:cxn modelId="{34E002B1-FD40-41BF-87B2-778669650C29}" type="presOf" srcId="{9ACAED42-6FFB-45D1-B57B-072C3D549D5C}" destId="{8733062D-270F-403A-970F-623C257F8502}" srcOrd="0" destOrd="0" presId="urn:microsoft.com/office/officeart/2005/8/layout/process4"/>
    <dgm:cxn modelId="{01157ADC-C98A-409D-AE3F-7F45A9641E08}" type="presOf" srcId="{B8F40E0B-E37D-4B1A-ACD2-06C0B87A90C7}" destId="{CA9EA7D7-4B05-44B5-AA22-C4447ADC550B}" srcOrd="1" destOrd="0" presId="urn:microsoft.com/office/officeart/2005/8/layout/process4"/>
    <dgm:cxn modelId="{8D4F733E-CCB1-4579-A8B2-A70C5C3F8EA5}" srcId="{4C7793C5-3C32-40DE-9473-4399CA3340F1}" destId="{945A1845-5BB6-47C3-863D-58B3355B4CE1}" srcOrd="0" destOrd="0" parTransId="{0A9233A7-8D18-411C-80E4-0E4878AB7288}" sibTransId="{EC36E52D-7BC6-4B84-8D33-C5BD59348088}"/>
    <dgm:cxn modelId="{5F198E08-D1B3-4570-8F65-553F17FDF157}" type="presOf" srcId="{A12F6BD3-B523-4829-8027-E7431195E7BB}" destId="{C3EE9B50-251B-4B8A-9F29-6BEA5BDB16CE}" srcOrd="1" destOrd="0" presId="urn:microsoft.com/office/officeart/2005/8/layout/process4"/>
    <dgm:cxn modelId="{DB8B5E13-34F5-469C-B685-C033C3CA90E6}" srcId="{01975CA7-6F3A-4E89-99FA-DE29A16EB1E4}" destId="{4C7793C5-3C32-40DE-9473-4399CA3340F1}" srcOrd="2" destOrd="0" parTransId="{63BB1DFF-1AD2-4C98-A198-1A48D8DE494A}" sibTransId="{2730EB61-FB5A-4630-A349-2E6389CB20ED}"/>
    <dgm:cxn modelId="{35047A17-8910-4F3C-A8DC-AB13AC884DCC}" type="presOf" srcId="{4C7793C5-3C32-40DE-9473-4399CA3340F1}" destId="{2C701E49-3A4A-448C-82F5-91B4544F51EC}" srcOrd="0" destOrd="0" presId="urn:microsoft.com/office/officeart/2005/8/layout/process4"/>
    <dgm:cxn modelId="{DFF90AB7-D70C-46F3-AB7D-149C9071482A}" srcId="{A12F6BD3-B523-4829-8027-E7431195E7BB}" destId="{240ADAD0-75A3-4731-9730-18E8F49AA92E}" srcOrd="0" destOrd="0" parTransId="{FEF55961-B7BA-4767-BEE1-D7855916C819}" sibTransId="{01340AB1-3912-4860-8EAC-664302A87142}"/>
    <dgm:cxn modelId="{CB1D5A4C-F75B-45FA-9D87-66666CD80B99}" type="presOf" srcId="{A12F6BD3-B523-4829-8027-E7431195E7BB}" destId="{8BC1E69E-5F69-4DA1-8923-D132D5AA7ADE}" srcOrd="0" destOrd="0" presId="urn:microsoft.com/office/officeart/2005/8/layout/process4"/>
    <dgm:cxn modelId="{1CB88D07-8AAF-4A42-94D3-6C9D48FF7649}" srcId="{01975CA7-6F3A-4E89-99FA-DE29A16EB1E4}" destId="{A12F6BD3-B523-4829-8027-E7431195E7BB}" srcOrd="1" destOrd="0" parTransId="{4E9617DD-9727-45C7-B719-CDD5D7121408}" sibTransId="{F08D6EB1-E596-4610-B12F-40CAADEA8BCE}"/>
    <dgm:cxn modelId="{148E5A8C-C399-4075-B80C-FE4D81FE94C5}" srcId="{B8F40E0B-E37D-4B1A-ACD2-06C0B87A90C7}" destId="{9ACAED42-6FFB-45D1-B57B-072C3D549D5C}" srcOrd="0" destOrd="0" parTransId="{CA658F67-C481-4E16-838B-F7785677B91B}" sibTransId="{F8BEFDB2-F138-4A34-9F0B-34883EF91153}"/>
    <dgm:cxn modelId="{B26A4860-A0C4-43CF-B399-A9ECC980C36D}" type="presOf" srcId="{945A1845-5BB6-47C3-863D-58B3355B4CE1}" destId="{05EE4798-3637-437F-AF99-3A8E29B3F7EE}" srcOrd="0" destOrd="0" presId="urn:microsoft.com/office/officeart/2005/8/layout/process4"/>
    <dgm:cxn modelId="{B2422A1C-D804-4D4C-A915-4BA165C78EF3}" type="presOf" srcId="{B8F40E0B-E37D-4B1A-ACD2-06C0B87A90C7}" destId="{C126D80A-8F41-4620-8491-747900C9109C}" srcOrd="0" destOrd="0" presId="urn:microsoft.com/office/officeart/2005/8/layout/process4"/>
    <dgm:cxn modelId="{4047D5B1-4E1B-4838-B40F-5622C8917519}" type="presOf" srcId="{4C7793C5-3C32-40DE-9473-4399CA3340F1}" destId="{A30D446F-4B55-4D11-8352-24D2F8920EE8}" srcOrd="1" destOrd="0" presId="urn:microsoft.com/office/officeart/2005/8/layout/process4"/>
    <dgm:cxn modelId="{14BC676E-FEF1-468D-9217-D1D0436EA15B}" type="presParOf" srcId="{D1A7320E-6982-4DB5-9B6C-7E3E5793CAF7}" destId="{D59BA64C-224D-47C3-8286-D7B7A3D0A0F7}" srcOrd="0" destOrd="0" presId="urn:microsoft.com/office/officeart/2005/8/layout/process4"/>
    <dgm:cxn modelId="{A21600DF-87F2-4A3F-A62A-B3FE193C389E}" type="presParOf" srcId="{D59BA64C-224D-47C3-8286-D7B7A3D0A0F7}" destId="{2C701E49-3A4A-448C-82F5-91B4544F51EC}" srcOrd="0" destOrd="0" presId="urn:microsoft.com/office/officeart/2005/8/layout/process4"/>
    <dgm:cxn modelId="{D24C528B-2BB7-4655-A6A6-5F64328D197A}" type="presParOf" srcId="{D59BA64C-224D-47C3-8286-D7B7A3D0A0F7}" destId="{A30D446F-4B55-4D11-8352-24D2F8920EE8}" srcOrd="1" destOrd="0" presId="urn:microsoft.com/office/officeart/2005/8/layout/process4"/>
    <dgm:cxn modelId="{AA3347FD-7ADA-40C7-9783-68D092F36914}" type="presParOf" srcId="{D59BA64C-224D-47C3-8286-D7B7A3D0A0F7}" destId="{E85583D4-C9D0-40F9-B457-D88F3ADED41B}" srcOrd="2" destOrd="0" presId="urn:microsoft.com/office/officeart/2005/8/layout/process4"/>
    <dgm:cxn modelId="{9D285B64-E542-4C43-B228-46B4C50181FD}" type="presParOf" srcId="{E85583D4-C9D0-40F9-B457-D88F3ADED41B}" destId="{05EE4798-3637-437F-AF99-3A8E29B3F7EE}" srcOrd="0" destOrd="0" presId="urn:microsoft.com/office/officeart/2005/8/layout/process4"/>
    <dgm:cxn modelId="{6B293313-883E-4B17-9CBE-59BEFCC6BAE0}" type="presParOf" srcId="{D1A7320E-6982-4DB5-9B6C-7E3E5793CAF7}" destId="{D817210D-87DB-4484-B707-A80659E1C00B}" srcOrd="1" destOrd="0" presId="urn:microsoft.com/office/officeart/2005/8/layout/process4"/>
    <dgm:cxn modelId="{220C2EB4-DF25-41CE-969C-299F31E72AF3}" type="presParOf" srcId="{D1A7320E-6982-4DB5-9B6C-7E3E5793CAF7}" destId="{DD07FE8D-4AB2-4B9E-B41D-686D5FBE0FDA}" srcOrd="2" destOrd="0" presId="urn:microsoft.com/office/officeart/2005/8/layout/process4"/>
    <dgm:cxn modelId="{4EE3FA16-109A-4119-AEDE-6D02559B9F18}" type="presParOf" srcId="{DD07FE8D-4AB2-4B9E-B41D-686D5FBE0FDA}" destId="{8BC1E69E-5F69-4DA1-8923-D132D5AA7ADE}" srcOrd="0" destOrd="0" presId="urn:microsoft.com/office/officeart/2005/8/layout/process4"/>
    <dgm:cxn modelId="{B83F65F6-2B31-4646-8036-C9EF27AE0E54}" type="presParOf" srcId="{DD07FE8D-4AB2-4B9E-B41D-686D5FBE0FDA}" destId="{C3EE9B50-251B-4B8A-9F29-6BEA5BDB16CE}" srcOrd="1" destOrd="0" presId="urn:microsoft.com/office/officeart/2005/8/layout/process4"/>
    <dgm:cxn modelId="{6CF8C749-FA68-4493-984B-90BDA53958D6}" type="presParOf" srcId="{DD07FE8D-4AB2-4B9E-B41D-686D5FBE0FDA}" destId="{91BEBF71-C15C-40B4-A967-EBE8E0673D28}" srcOrd="2" destOrd="0" presId="urn:microsoft.com/office/officeart/2005/8/layout/process4"/>
    <dgm:cxn modelId="{D6BBA7E9-A15A-4951-A385-73F1DB9A2D92}" type="presParOf" srcId="{91BEBF71-C15C-40B4-A967-EBE8E0673D28}" destId="{5DE1EA10-C8AF-4062-BC3F-8BE68F753915}" srcOrd="0" destOrd="0" presId="urn:microsoft.com/office/officeart/2005/8/layout/process4"/>
    <dgm:cxn modelId="{4E51BA4F-E85C-4AEE-BD7B-023C5DE6B269}" type="presParOf" srcId="{D1A7320E-6982-4DB5-9B6C-7E3E5793CAF7}" destId="{5130B812-C1AA-497C-9327-3AB7F5584EEE}" srcOrd="3" destOrd="0" presId="urn:microsoft.com/office/officeart/2005/8/layout/process4"/>
    <dgm:cxn modelId="{99DA95CC-3C35-4E16-8292-6153341AFEC6}" type="presParOf" srcId="{D1A7320E-6982-4DB5-9B6C-7E3E5793CAF7}" destId="{D45AC110-9A5B-427C-B4FF-91275F3EF12F}" srcOrd="4" destOrd="0" presId="urn:microsoft.com/office/officeart/2005/8/layout/process4"/>
    <dgm:cxn modelId="{50302B58-8742-4E9F-BA13-9CE82BE62ECB}" type="presParOf" srcId="{D45AC110-9A5B-427C-B4FF-91275F3EF12F}" destId="{C126D80A-8F41-4620-8491-747900C9109C}" srcOrd="0" destOrd="0" presId="urn:microsoft.com/office/officeart/2005/8/layout/process4"/>
    <dgm:cxn modelId="{52D66A8E-C0E3-42A0-9514-F9A3BDD01CC6}" type="presParOf" srcId="{D45AC110-9A5B-427C-B4FF-91275F3EF12F}" destId="{CA9EA7D7-4B05-44B5-AA22-C4447ADC550B}" srcOrd="1" destOrd="0" presId="urn:microsoft.com/office/officeart/2005/8/layout/process4"/>
    <dgm:cxn modelId="{D3F0B341-67CC-48D7-94AC-4FBA06F7B50A}" type="presParOf" srcId="{D45AC110-9A5B-427C-B4FF-91275F3EF12F}" destId="{95CD4896-71C8-44E5-A1A5-71EF8CE72C0E}" srcOrd="2" destOrd="0" presId="urn:microsoft.com/office/officeart/2005/8/layout/process4"/>
    <dgm:cxn modelId="{0DDF3BA7-5774-42AF-81A2-282DF60B18B3}" type="presParOf" srcId="{95CD4896-71C8-44E5-A1A5-71EF8CE72C0E}" destId="{8733062D-270F-403A-970F-623C257F850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0C0EED-BD09-449D-9C33-1FCB6EE83539}" type="doc">
      <dgm:prSet loTypeId="urn:microsoft.com/office/officeart/2005/8/layout/arrow5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hu-HU"/>
        </a:p>
      </dgm:t>
    </dgm:pt>
    <dgm:pt modelId="{50B98831-95A6-449A-8107-E7C5B09CEB4B}">
      <dgm:prSet phldrT="[Text]"/>
      <dgm:spPr/>
      <dgm:t>
        <a:bodyPr/>
        <a:lstStyle/>
        <a:p>
          <a:r>
            <a:rPr lang="hu-HU" dirty="0" smtClean="0"/>
            <a:t>Terrorizmus a kibertérben</a:t>
          </a:r>
          <a:endParaRPr lang="hu-HU" dirty="0"/>
        </a:p>
      </dgm:t>
    </dgm:pt>
    <dgm:pt modelId="{87F43F17-4202-4998-BD2D-34BF2C54AFE8}" type="parTrans" cxnId="{2C856A7F-A795-4388-A322-36C5254A927C}">
      <dgm:prSet/>
      <dgm:spPr/>
      <dgm:t>
        <a:bodyPr/>
        <a:lstStyle/>
        <a:p>
          <a:endParaRPr lang="hu-HU"/>
        </a:p>
      </dgm:t>
    </dgm:pt>
    <dgm:pt modelId="{A9F002EE-1107-4533-8E0E-29E1A5752288}" type="sibTrans" cxnId="{2C856A7F-A795-4388-A322-36C5254A927C}">
      <dgm:prSet/>
      <dgm:spPr/>
      <dgm:t>
        <a:bodyPr/>
        <a:lstStyle/>
        <a:p>
          <a:endParaRPr lang="hu-HU"/>
        </a:p>
      </dgm:t>
    </dgm:pt>
    <dgm:pt modelId="{A3F59827-E8FC-4778-BAF7-1B0B5B69EB2F}">
      <dgm:prSet phldrT="[Text]"/>
      <dgm:spPr/>
      <dgm:t>
        <a:bodyPr/>
        <a:lstStyle/>
        <a:p>
          <a:r>
            <a:rPr lang="hu-HU" dirty="0" smtClean="0"/>
            <a:t>Kibertér felhasználása a terrorizmusban</a:t>
          </a:r>
          <a:endParaRPr lang="hu-HU" dirty="0"/>
        </a:p>
      </dgm:t>
    </dgm:pt>
    <dgm:pt modelId="{E9FB8BB6-7D53-4D4E-B61D-5962409F32D8}" type="parTrans" cxnId="{9CE321E0-33C1-4290-BAA5-6635D7FDE994}">
      <dgm:prSet/>
      <dgm:spPr/>
      <dgm:t>
        <a:bodyPr/>
        <a:lstStyle/>
        <a:p>
          <a:endParaRPr lang="hu-HU"/>
        </a:p>
      </dgm:t>
    </dgm:pt>
    <dgm:pt modelId="{44340129-39D9-417D-864F-975B07BF9D89}" type="sibTrans" cxnId="{9CE321E0-33C1-4290-BAA5-6635D7FDE994}">
      <dgm:prSet/>
      <dgm:spPr/>
      <dgm:t>
        <a:bodyPr/>
        <a:lstStyle/>
        <a:p>
          <a:endParaRPr lang="hu-HU"/>
        </a:p>
      </dgm:t>
    </dgm:pt>
    <dgm:pt modelId="{EAB43F71-979B-4BE8-BBF9-E4F4D6AFF80F}" type="pres">
      <dgm:prSet presAssocID="{2F0C0EED-BD09-449D-9C33-1FCB6EE835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441E9A4-024A-4B5A-AE93-1FC8E5DB65FC}" type="pres">
      <dgm:prSet presAssocID="{50B98831-95A6-449A-8107-E7C5B09CEB4B}" presName="arrow" presStyleLbl="node1" presStyleIdx="0" presStyleCnt="2" custScaleY="100207" custRadScaleRad="66417" custRadScaleInc="-36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EC13275-8225-4A50-9F61-E2487086205B}" type="pres">
      <dgm:prSet presAssocID="{A3F59827-E8FC-4778-BAF7-1B0B5B69EB2F}" presName="arrow" presStyleLbl="node1" presStyleIdx="1" presStyleCnt="2" custScaleY="100088" custRadScaleRad="83399" custRadScaleInc="28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C856A7F-A795-4388-A322-36C5254A927C}" srcId="{2F0C0EED-BD09-449D-9C33-1FCB6EE83539}" destId="{50B98831-95A6-449A-8107-E7C5B09CEB4B}" srcOrd="0" destOrd="0" parTransId="{87F43F17-4202-4998-BD2D-34BF2C54AFE8}" sibTransId="{A9F002EE-1107-4533-8E0E-29E1A5752288}"/>
    <dgm:cxn modelId="{9CE321E0-33C1-4290-BAA5-6635D7FDE994}" srcId="{2F0C0EED-BD09-449D-9C33-1FCB6EE83539}" destId="{A3F59827-E8FC-4778-BAF7-1B0B5B69EB2F}" srcOrd="1" destOrd="0" parTransId="{E9FB8BB6-7D53-4D4E-B61D-5962409F32D8}" sibTransId="{44340129-39D9-417D-864F-975B07BF9D89}"/>
    <dgm:cxn modelId="{BC833927-742B-42FF-9D14-E0FAA96B2E7A}" type="presOf" srcId="{2F0C0EED-BD09-449D-9C33-1FCB6EE83539}" destId="{EAB43F71-979B-4BE8-BBF9-E4F4D6AFF80F}" srcOrd="0" destOrd="0" presId="urn:microsoft.com/office/officeart/2005/8/layout/arrow5"/>
    <dgm:cxn modelId="{4FF24B7F-4B18-4A10-972C-95E46353C76A}" type="presOf" srcId="{A3F59827-E8FC-4778-BAF7-1B0B5B69EB2F}" destId="{AEC13275-8225-4A50-9F61-E2487086205B}" srcOrd="0" destOrd="0" presId="urn:microsoft.com/office/officeart/2005/8/layout/arrow5"/>
    <dgm:cxn modelId="{532AD1F2-0BE9-4A50-B76B-174B778559C7}" type="presOf" srcId="{50B98831-95A6-449A-8107-E7C5B09CEB4B}" destId="{7441E9A4-024A-4B5A-AE93-1FC8E5DB65FC}" srcOrd="0" destOrd="0" presId="urn:microsoft.com/office/officeart/2005/8/layout/arrow5"/>
    <dgm:cxn modelId="{126678F7-E050-402F-A676-1DAA05E49EF1}" type="presParOf" srcId="{EAB43F71-979B-4BE8-BBF9-E4F4D6AFF80F}" destId="{7441E9A4-024A-4B5A-AE93-1FC8E5DB65FC}" srcOrd="0" destOrd="0" presId="urn:microsoft.com/office/officeart/2005/8/layout/arrow5"/>
    <dgm:cxn modelId="{688D4CDF-F3FC-47CB-9FC0-1EA98B92289B}" type="presParOf" srcId="{EAB43F71-979B-4BE8-BBF9-E4F4D6AFF80F}" destId="{AEC13275-8225-4A50-9F61-E2487086205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F5B898-32AB-4FF3-AD9E-6BEFBCA90CE2}" type="doc">
      <dgm:prSet loTypeId="urn:microsoft.com/office/officeart/2005/8/layout/cycle5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hu-HU"/>
        </a:p>
      </dgm:t>
    </dgm:pt>
    <dgm:pt modelId="{1E8D0671-97D6-4A71-99E9-57AB5D0E453A}">
      <dgm:prSet phldrT="[Szöveg]" custT="1"/>
      <dgm:spPr/>
      <dgm:t>
        <a:bodyPr/>
        <a:lstStyle/>
        <a:p>
          <a:r>
            <a:rPr lang="hu-HU" sz="1400" b="1" dirty="0"/>
            <a:t>Sejtetés</a:t>
          </a:r>
        </a:p>
      </dgm:t>
    </dgm:pt>
    <dgm:pt modelId="{5A0573E5-F7DC-49D2-86BD-262540C10FEF}" type="parTrans" cxnId="{C0330254-78F4-4C70-8D01-CB886B0706FE}">
      <dgm:prSet/>
      <dgm:spPr/>
      <dgm:t>
        <a:bodyPr/>
        <a:lstStyle/>
        <a:p>
          <a:endParaRPr lang="hu-HU" sz="3600"/>
        </a:p>
      </dgm:t>
    </dgm:pt>
    <dgm:pt modelId="{D5C481DC-1841-4D23-8FCD-856A6CF5144D}" type="sibTrans" cxnId="{C0330254-78F4-4C70-8D01-CB886B0706FE}">
      <dgm:prSet/>
      <dgm:spPr/>
      <dgm:t>
        <a:bodyPr/>
        <a:lstStyle/>
        <a:p>
          <a:endParaRPr lang="hu-HU" sz="3600"/>
        </a:p>
      </dgm:t>
    </dgm:pt>
    <dgm:pt modelId="{4D8C8FAA-DC65-4A81-9A7E-F8359FB74A13}">
      <dgm:prSet phldrT="[Szöveg]" custT="1"/>
      <dgm:spPr/>
      <dgm:t>
        <a:bodyPr/>
        <a:lstStyle/>
        <a:p>
          <a:r>
            <a:rPr lang="hu-HU" sz="1400" b="1" dirty="0"/>
            <a:t>Terjesztés</a:t>
          </a:r>
        </a:p>
      </dgm:t>
    </dgm:pt>
    <dgm:pt modelId="{EE3B8742-49E4-4853-BD65-1C8B4751E962}" type="parTrans" cxnId="{65094F7E-B22E-4B31-9CEB-D84F3569924C}">
      <dgm:prSet/>
      <dgm:spPr/>
      <dgm:t>
        <a:bodyPr/>
        <a:lstStyle/>
        <a:p>
          <a:endParaRPr lang="hu-HU" sz="3600"/>
        </a:p>
      </dgm:t>
    </dgm:pt>
    <dgm:pt modelId="{098A7549-9CB7-42D3-A944-4FDDBB50416C}" type="sibTrans" cxnId="{65094F7E-B22E-4B31-9CEB-D84F3569924C}">
      <dgm:prSet/>
      <dgm:spPr/>
      <dgm:t>
        <a:bodyPr/>
        <a:lstStyle/>
        <a:p>
          <a:endParaRPr lang="hu-HU" sz="3600"/>
        </a:p>
      </dgm:t>
    </dgm:pt>
    <dgm:pt modelId="{54AF7CFC-E3E5-498B-90AB-8244B5135E7F}">
      <dgm:prSet phldrT="[Szöveg]" custT="1"/>
      <dgm:spPr/>
      <dgm:t>
        <a:bodyPr/>
        <a:lstStyle/>
        <a:p>
          <a:r>
            <a:rPr lang="hu-HU" sz="1100" dirty="0"/>
            <a:t>A blogon megjelenő hír a közösségi oldalakon is megjelenik, így a korábbi kedvelések miatt tízezrek látják</a:t>
          </a:r>
        </a:p>
      </dgm:t>
    </dgm:pt>
    <dgm:pt modelId="{74B1EBCC-7BC9-4C0E-8E74-F60A1DC9C901}" type="parTrans" cxnId="{27C4980C-6394-4D58-A9B6-43B11943ADD1}">
      <dgm:prSet/>
      <dgm:spPr/>
      <dgm:t>
        <a:bodyPr/>
        <a:lstStyle/>
        <a:p>
          <a:endParaRPr lang="hu-HU" sz="3600"/>
        </a:p>
      </dgm:t>
    </dgm:pt>
    <dgm:pt modelId="{F3983C82-95A9-4346-B3E2-6E7749985C6E}" type="sibTrans" cxnId="{27C4980C-6394-4D58-A9B6-43B11943ADD1}">
      <dgm:prSet/>
      <dgm:spPr/>
      <dgm:t>
        <a:bodyPr/>
        <a:lstStyle/>
        <a:p>
          <a:endParaRPr lang="hu-HU" sz="3600"/>
        </a:p>
      </dgm:t>
    </dgm:pt>
    <dgm:pt modelId="{DBC171A6-5EC4-405D-8EDC-518A523B2517}">
      <dgm:prSet phldrT="[Szöveg]" custT="1"/>
      <dgm:spPr/>
      <dgm:t>
        <a:bodyPr/>
        <a:lstStyle/>
        <a:p>
          <a:r>
            <a:rPr lang="hu-HU" sz="1400" b="1" dirty="0"/>
            <a:t>Megosztás</a:t>
          </a:r>
        </a:p>
      </dgm:t>
    </dgm:pt>
    <dgm:pt modelId="{ED5237F1-8F8A-4AFE-A95C-96C584F85E04}" type="parTrans" cxnId="{8A803903-E45A-426C-A7FB-A9F3F631A48F}">
      <dgm:prSet/>
      <dgm:spPr/>
      <dgm:t>
        <a:bodyPr/>
        <a:lstStyle/>
        <a:p>
          <a:endParaRPr lang="hu-HU" sz="3600"/>
        </a:p>
      </dgm:t>
    </dgm:pt>
    <dgm:pt modelId="{E2F16983-BBC5-4FAC-9559-16C2B9109E75}" type="sibTrans" cxnId="{8A803903-E45A-426C-A7FB-A9F3F631A48F}">
      <dgm:prSet/>
      <dgm:spPr/>
      <dgm:t>
        <a:bodyPr/>
        <a:lstStyle/>
        <a:p>
          <a:endParaRPr lang="hu-HU" sz="3600"/>
        </a:p>
      </dgm:t>
    </dgm:pt>
    <dgm:pt modelId="{4EBE9AD3-9FBD-44B0-9823-38E00DA64EAC}">
      <dgm:prSet phldrT="[Szöveg]" custT="1"/>
      <dgm:spPr/>
      <dgm:t>
        <a:bodyPr/>
        <a:lstStyle/>
        <a:p>
          <a:r>
            <a:rPr lang="hu-HU" sz="1400" b="1" dirty="0"/>
            <a:t>Kiemelés</a:t>
          </a:r>
        </a:p>
      </dgm:t>
    </dgm:pt>
    <dgm:pt modelId="{CEB03CEA-747B-4CBD-8285-A44CBBBF7A45}" type="parTrans" cxnId="{69985D95-C8E6-419D-96C7-0764B4E301EE}">
      <dgm:prSet/>
      <dgm:spPr/>
      <dgm:t>
        <a:bodyPr/>
        <a:lstStyle/>
        <a:p>
          <a:endParaRPr lang="hu-HU" sz="3600"/>
        </a:p>
      </dgm:t>
    </dgm:pt>
    <dgm:pt modelId="{BA7E4043-DAC4-48B9-B3B8-7DE988B57BE4}" type="sibTrans" cxnId="{69985D95-C8E6-419D-96C7-0764B4E301EE}">
      <dgm:prSet/>
      <dgm:spPr/>
      <dgm:t>
        <a:bodyPr/>
        <a:lstStyle/>
        <a:p>
          <a:endParaRPr lang="hu-HU" sz="3600"/>
        </a:p>
      </dgm:t>
    </dgm:pt>
    <dgm:pt modelId="{CC393283-DBC9-472E-82FA-1DD446E93162}">
      <dgm:prSet phldrT="[Szöveg]" custT="1"/>
      <dgm:spPr/>
      <dgm:t>
        <a:bodyPr/>
        <a:lstStyle/>
        <a:p>
          <a:r>
            <a:rPr lang="hu-HU" sz="1100" dirty="0"/>
            <a:t>Egy, gyaníthatóan külföldi titkosszolgálat által támogatott blogon jelenik meg hír a magyar </a:t>
          </a:r>
          <a:r>
            <a:rPr lang="hu-HU" sz="1100" dirty="0" err="1"/>
            <a:t>kibervédelem</a:t>
          </a:r>
          <a:r>
            <a:rPr lang="hu-HU" sz="1100" dirty="0"/>
            <a:t> állítólagos gyengeségéről.</a:t>
          </a:r>
        </a:p>
      </dgm:t>
    </dgm:pt>
    <dgm:pt modelId="{64610EE6-ADB1-458E-8667-7E0BF784E35E}" type="sibTrans" cxnId="{3F853802-0902-486C-8D5E-4059E3060755}">
      <dgm:prSet/>
      <dgm:spPr/>
      <dgm:t>
        <a:bodyPr/>
        <a:lstStyle/>
        <a:p>
          <a:endParaRPr lang="hu-HU" sz="3600"/>
        </a:p>
      </dgm:t>
    </dgm:pt>
    <dgm:pt modelId="{69E3194A-D7F5-42AA-AFD4-70B3370DF654}" type="parTrans" cxnId="{3F853802-0902-486C-8D5E-4059E3060755}">
      <dgm:prSet/>
      <dgm:spPr/>
      <dgm:t>
        <a:bodyPr/>
        <a:lstStyle/>
        <a:p>
          <a:endParaRPr lang="hu-HU" sz="3600"/>
        </a:p>
      </dgm:t>
    </dgm:pt>
    <dgm:pt modelId="{BB0E9079-E9D1-47C5-9869-35198774FF83}">
      <dgm:prSet phldrT="[Szöveg]" custT="1"/>
      <dgm:spPr/>
      <dgm:t>
        <a:bodyPr/>
        <a:lstStyle/>
        <a:p>
          <a:r>
            <a:rPr lang="hu-HU" sz="1100" dirty="0"/>
            <a:t>Az ellenérdekelt titkosszolgálat szakértői által létrehozott álprofilokon keresztüli megosztások miatt egyre több hírfolyamban jelenik meg a hír, amit folyamatosan osztanak tovább.</a:t>
          </a:r>
        </a:p>
      </dgm:t>
    </dgm:pt>
    <dgm:pt modelId="{233FF55B-4073-4F59-B4A4-B34314AD6CA6}" type="parTrans" cxnId="{EF245E28-D26D-44DE-964C-488A5D0FBFC2}">
      <dgm:prSet/>
      <dgm:spPr/>
      <dgm:t>
        <a:bodyPr/>
        <a:lstStyle/>
        <a:p>
          <a:endParaRPr lang="hu-HU" sz="3600"/>
        </a:p>
      </dgm:t>
    </dgm:pt>
    <dgm:pt modelId="{F9E19097-ABA1-4656-8173-6AA3F8CFC223}" type="sibTrans" cxnId="{EF245E28-D26D-44DE-964C-488A5D0FBFC2}">
      <dgm:prSet/>
      <dgm:spPr/>
      <dgm:t>
        <a:bodyPr/>
        <a:lstStyle/>
        <a:p>
          <a:endParaRPr lang="hu-HU" sz="3600"/>
        </a:p>
      </dgm:t>
    </dgm:pt>
    <dgm:pt modelId="{BF56C6FC-2A11-4C68-8014-B7347B19CE62}">
      <dgm:prSet phldrT="[Szöveg]" custT="1"/>
      <dgm:spPr/>
      <dgm:t>
        <a:bodyPr/>
        <a:lstStyle/>
        <a:p>
          <a:r>
            <a:rPr lang="hu-HU" sz="1100" dirty="0"/>
            <a:t>A nagy megosztásszám miatt a bulvársajtó is elkezd a témával foglalkozni, így a mérvadó lapoknál is témává válik.</a:t>
          </a:r>
        </a:p>
      </dgm:t>
    </dgm:pt>
    <dgm:pt modelId="{F6DF158D-AFCC-4417-8879-31DE54BABEDC}" type="parTrans" cxnId="{DF96BF72-E00D-41F6-87FC-0DDCE341CCD0}">
      <dgm:prSet/>
      <dgm:spPr/>
      <dgm:t>
        <a:bodyPr/>
        <a:lstStyle/>
        <a:p>
          <a:endParaRPr lang="hu-HU" sz="3600"/>
        </a:p>
      </dgm:t>
    </dgm:pt>
    <dgm:pt modelId="{9CAB440F-159A-4E9F-B962-5110BE75CB00}" type="sibTrans" cxnId="{DF96BF72-E00D-41F6-87FC-0DDCE341CCD0}">
      <dgm:prSet/>
      <dgm:spPr/>
      <dgm:t>
        <a:bodyPr/>
        <a:lstStyle/>
        <a:p>
          <a:endParaRPr lang="hu-HU" sz="3600"/>
        </a:p>
      </dgm:t>
    </dgm:pt>
    <dgm:pt modelId="{6EDD9F25-8BD8-4330-B7BA-808DD51635DC}" type="pres">
      <dgm:prSet presAssocID="{83F5B898-32AB-4FF3-AD9E-6BEFBCA90CE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D5D4CC0-1C6B-4697-B38B-CB3156FCDEB6}" type="pres">
      <dgm:prSet presAssocID="{1E8D0671-97D6-4A71-99E9-57AB5D0E453A}" presName="node" presStyleLbl="node1" presStyleIdx="0" presStyleCnt="4" custScaleX="129401" custScaleY="12645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54A8E20-0668-48E2-A84E-D9C76881B8CE}" type="pres">
      <dgm:prSet presAssocID="{1E8D0671-97D6-4A71-99E9-57AB5D0E453A}" presName="spNode" presStyleCnt="0"/>
      <dgm:spPr/>
    </dgm:pt>
    <dgm:pt modelId="{002DE37A-0327-4C8E-ADEF-27E3D68ADC7B}" type="pres">
      <dgm:prSet presAssocID="{D5C481DC-1841-4D23-8FCD-856A6CF5144D}" presName="sibTrans" presStyleLbl="sibTrans1D1" presStyleIdx="0" presStyleCnt="4"/>
      <dgm:spPr/>
      <dgm:t>
        <a:bodyPr/>
        <a:lstStyle/>
        <a:p>
          <a:endParaRPr lang="hu-HU"/>
        </a:p>
      </dgm:t>
    </dgm:pt>
    <dgm:pt modelId="{95A7F57A-E591-4DEF-B780-8A48DA9E5925}" type="pres">
      <dgm:prSet presAssocID="{4D8C8FAA-DC65-4A81-9A7E-F8359FB74A13}" presName="node" presStyleLbl="node1" presStyleIdx="1" presStyleCnt="4" custScaleX="137446" custScaleY="12998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F8DC695-2FEF-4FBB-8DE8-3C10DB45190F}" type="pres">
      <dgm:prSet presAssocID="{4D8C8FAA-DC65-4A81-9A7E-F8359FB74A13}" presName="spNode" presStyleCnt="0"/>
      <dgm:spPr/>
    </dgm:pt>
    <dgm:pt modelId="{30932538-E6A9-4416-A078-BD8AB7372350}" type="pres">
      <dgm:prSet presAssocID="{098A7549-9CB7-42D3-A944-4FDDBB50416C}" presName="sibTrans" presStyleLbl="sibTrans1D1" presStyleIdx="1" presStyleCnt="4"/>
      <dgm:spPr/>
      <dgm:t>
        <a:bodyPr/>
        <a:lstStyle/>
        <a:p>
          <a:endParaRPr lang="hu-HU"/>
        </a:p>
      </dgm:t>
    </dgm:pt>
    <dgm:pt modelId="{59D6D376-31AC-42BC-9452-E5173C88446C}" type="pres">
      <dgm:prSet presAssocID="{DBC171A6-5EC4-405D-8EDC-518A523B2517}" presName="node" presStyleLbl="node1" presStyleIdx="2" presStyleCnt="4" custScaleX="160164" custScaleY="13854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20199E8-6E29-47A9-9760-D4B21EDC2745}" type="pres">
      <dgm:prSet presAssocID="{DBC171A6-5EC4-405D-8EDC-518A523B2517}" presName="spNode" presStyleCnt="0"/>
      <dgm:spPr/>
    </dgm:pt>
    <dgm:pt modelId="{54F1ECF6-D3AE-4ACF-BC61-C0C0F381BBAB}" type="pres">
      <dgm:prSet presAssocID="{E2F16983-BBC5-4FAC-9559-16C2B9109E75}" presName="sibTrans" presStyleLbl="sibTrans1D1" presStyleIdx="2" presStyleCnt="4"/>
      <dgm:spPr/>
      <dgm:t>
        <a:bodyPr/>
        <a:lstStyle/>
        <a:p>
          <a:endParaRPr lang="hu-HU"/>
        </a:p>
      </dgm:t>
    </dgm:pt>
    <dgm:pt modelId="{D677475F-78DF-4AA9-9A72-07C4181525DF}" type="pres">
      <dgm:prSet presAssocID="{4EBE9AD3-9FBD-44B0-9823-38E00DA64EAC}" presName="node" presStyleLbl="node1" presStyleIdx="3" presStyleCnt="4" custScaleX="130518" custScaleY="12390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7AD5CBD-BB1B-419E-A709-90BB88E6B89E}" type="pres">
      <dgm:prSet presAssocID="{4EBE9AD3-9FBD-44B0-9823-38E00DA64EAC}" presName="spNode" presStyleCnt="0"/>
      <dgm:spPr/>
    </dgm:pt>
    <dgm:pt modelId="{E3B8DD97-CA71-48DB-9F6F-6C164BE19047}" type="pres">
      <dgm:prSet presAssocID="{BA7E4043-DAC4-48B9-B3B8-7DE988B57BE4}" presName="sibTrans" presStyleLbl="sibTrans1D1" presStyleIdx="3" presStyleCnt="4"/>
      <dgm:spPr/>
      <dgm:t>
        <a:bodyPr/>
        <a:lstStyle/>
        <a:p>
          <a:endParaRPr lang="hu-HU"/>
        </a:p>
      </dgm:t>
    </dgm:pt>
  </dgm:ptLst>
  <dgm:cxnLst>
    <dgm:cxn modelId="{62D74E50-528C-4C99-9215-F9DEF448CB2E}" type="presOf" srcId="{D5C481DC-1841-4D23-8FCD-856A6CF5144D}" destId="{002DE37A-0327-4C8E-ADEF-27E3D68ADC7B}" srcOrd="0" destOrd="0" presId="urn:microsoft.com/office/officeart/2005/8/layout/cycle5"/>
    <dgm:cxn modelId="{3F853802-0902-486C-8D5E-4059E3060755}" srcId="{1E8D0671-97D6-4A71-99E9-57AB5D0E453A}" destId="{CC393283-DBC9-472E-82FA-1DD446E93162}" srcOrd="0" destOrd="0" parTransId="{69E3194A-D7F5-42AA-AFD4-70B3370DF654}" sibTransId="{64610EE6-ADB1-458E-8667-7E0BF784E35E}"/>
    <dgm:cxn modelId="{1BF0DB56-AE6C-48BA-929A-D0999505C1C3}" type="presOf" srcId="{E2F16983-BBC5-4FAC-9559-16C2B9109E75}" destId="{54F1ECF6-D3AE-4ACF-BC61-C0C0F381BBAB}" srcOrd="0" destOrd="0" presId="urn:microsoft.com/office/officeart/2005/8/layout/cycle5"/>
    <dgm:cxn modelId="{27C4980C-6394-4D58-A9B6-43B11943ADD1}" srcId="{4D8C8FAA-DC65-4A81-9A7E-F8359FB74A13}" destId="{54AF7CFC-E3E5-498B-90AB-8244B5135E7F}" srcOrd="0" destOrd="0" parTransId="{74B1EBCC-7BC9-4C0E-8E74-F60A1DC9C901}" sibTransId="{F3983C82-95A9-4346-B3E2-6E7749985C6E}"/>
    <dgm:cxn modelId="{DF96BF72-E00D-41F6-87FC-0DDCE341CCD0}" srcId="{4EBE9AD3-9FBD-44B0-9823-38E00DA64EAC}" destId="{BF56C6FC-2A11-4C68-8014-B7347B19CE62}" srcOrd="0" destOrd="0" parTransId="{F6DF158D-AFCC-4417-8879-31DE54BABEDC}" sibTransId="{9CAB440F-159A-4E9F-B962-5110BE75CB00}"/>
    <dgm:cxn modelId="{4DB48EBF-20CA-49A8-AA8D-3D05A05AC915}" type="presOf" srcId="{83F5B898-32AB-4FF3-AD9E-6BEFBCA90CE2}" destId="{6EDD9F25-8BD8-4330-B7BA-808DD51635DC}" srcOrd="0" destOrd="0" presId="urn:microsoft.com/office/officeart/2005/8/layout/cycle5"/>
    <dgm:cxn modelId="{83156CA0-1DBF-4D8F-89C2-EBC279B861BB}" type="presOf" srcId="{4D8C8FAA-DC65-4A81-9A7E-F8359FB74A13}" destId="{95A7F57A-E591-4DEF-B780-8A48DA9E5925}" srcOrd="0" destOrd="0" presId="urn:microsoft.com/office/officeart/2005/8/layout/cycle5"/>
    <dgm:cxn modelId="{65094F7E-B22E-4B31-9CEB-D84F3569924C}" srcId="{83F5B898-32AB-4FF3-AD9E-6BEFBCA90CE2}" destId="{4D8C8FAA-DC65-4A81-9A7E-F8359FB74A13}" srcOrd="1" destOrd="0" parTransId="{EE3B8742-49E4-4853-BD65-1C8B4751E962}" sibTransId="{098A7549-9CB7-42D3-A944-4FDDBB50416C}"/>
    <dgm:cxn modelId="{EF245E28-D26D-44DE-964C-488A5D0FBFC2}" srcId="{DBC171A6-5EC4-405D-8EDC-518A523B2517}" destId="{BB0E9079-E9D1-47C5-9869-35198774FF83}" srcOrd="0" destOrd="0" parTransId="{233FF55B-4073-4F59-B4A4-B34314AD6CA6}" sibTransId="{F9E19097-ABA1-4656-8173-6AA3F8CFC223}"/>
    <dgm:cxn modelId="{DB28680E-0A5A-428E-9CAB-B6C0C7112198}" type="presOf" srcId="{DBC171A6-5EC4-405D-8EDC-518A523B2517}" destId="{59D6D376-31AC-42BC-9452-E5173C88446C}" srcOrd="0" destOrd="0" presId="urn:microsoft.com/office/officeart/2005/8/layout/cycle5"/>
    <dgm:cxn modelId="{D334A952-3C8E-41D5-86C2-6F44CB4F053D}" type="presOf" srcId="{BB0E9079-E9D1-47C5-9869-35198774FF83}" destId="{59D6D376-31AC-42BC-9452-E5173C88446C}" srcOrd="0" destOrd="1" presId="urn:microsoft.com/office/officeart/2005/8/layout/cycle5"/>
    <dgm:cxn modelId="{8A803903-E45A-426C-A7FB-A9F3F631A48F}" srcId="{83F5B898-32AB-4FF3-AD9E-6BEFBCA90CE2}" destId="{DBC171A6-5EC4-405D-8EDC-518A523B2517}" srcOrd="2" destOrd="0" parTransId="{ED5237F1-8F8A-4AFE-A95C-96C584F85E04}" sibTransId="{E2F16983-BBC5-4FAC-9559-16C2B9109E75}"/>
    <dgm:cxn modelId="{183A3056-48FD-481C-8BE3-2CE93850C8B9}" type="presOf" srcId="{098A7549-9CB7-42D3-A944-4FDDBB50416C}" destId="{30932538-E6A9-4416-A078-BD8AB7372350}" srcOrd="0" destOrd="0" presId="urn:microsoft.com/office/officeart/2005/8/layout/cycle5"/>
    <dgm:cxn modelId="{8B01AA92-020A-4F1B-8334-A567A19128A8}" type="presOf" srcId="{BF56C6FC-2A11-4C68-8014-B7347B19CE62}" destId="{D677475F-78DF-4AA9-9A72-07C4181525DF}" srcOrd="0" destOrd="1" presId="urn:microsoft.com/office/officeart/2005/8/layout/cycle5"/>
    <dgm:cxn modelId="{69985D95-C8E6-419D-96C7-0764B4E301EE}" srcId="{83F5B898-32AB-4FF3-AD9E-6BEFBCA90CE2}" destId="{4EBE9AD3-9FBD-44B0-9823-38E00DA64EAC}" srcOrd="3" destOrd="0" parTransId="{CEB03CEA-747B-4CBD-8285-A44CBBBF7A45}" sibTransId="{BA7E4043-DAC4-48B9-B3B8-7DE988B57BE4}"/>
    <dgm:cxn modelId="{8BDE26A1-9FE9-4125-A2D8-A955DA4C204A}" type="presOf" srcId="{CC393283-DBC9-472E-82FA-1DD446E93162}" destId="{7D5D4CC0-1C6B-4697-B38B-CB3156FCDEB6}" srcOrd="0" destOrd="1" presId="urn:microsoft.com/office/officeart/2005/8/layout/cycle5"/>
    <dgm:cxn modelId="{587AA4C1-87E6-492D-A364-07FE2FD98DE0}" type="presOf" srcId="{1E8D0671-97D6-4A71-99E9-57AB5D0E453A}" destId="{7D5D4CC0-1C6B-4697-B38B-CB3156FCDEB6}" srcOrd="0" destOrd="0" presId="urn:microsoft.com/office/officeart/2005/8/layout/cycle5"/>
    <dgm:cxn modelId="{27D6EE8D-0084-455F-894F-7152DA6EBFA7}" type="presOf" srcId="{54AF7CFC-E3E5-498B-90AB-8244B5135E7F}" destId="{95A7F57A-E591-4DEF-B780-8A48DA9E5925}" srcOrd="0" destOrd="1" presId="urn:microsoft.com/office/officeart/2005/8/layout/cycle5"/>
    <dgm:cxn modelId="{C0330254-78F4-4C70-8D01-CB886B0706FE}" srcId="{83F5B898-32AB-4FF3-AD9E-6BEFBCA90CE2}" destId="{1E8D0671-97D6-4A71-99E9-57AB5D0E453A}" srcOrd="0" destOrd="0" parTransId="{5A0573E5-F7DC-49D2-86BD-262540C10FEF}" sibTransId="{D5C481DC-1841-4D23-8FCD-856A6CF5144D}"/>
    <dgm:cxn modelId="{C128AFB6-7A97-49A3-833E-A3D0B7A1E5E9}" type="presOf" srcId="{4EBE9AD3-9FBD-44B0-9823-38E00DA64EAC}" destId="{D677475F-78DF-4AA9-9A72-07C4181525DF}" srcOrd="0" destOrd="0" presId="urn:microsoft.com/office/officeart/2005/8/layout/cycle5"/>
    <dgm:cxn modelId="{01B29CA5-3038-4434-8251-7D0B4A427869}" type="presOf" srcId="{BA7E4043-DAC4-48B9-B3B8-7DE988B57BE4}" destId="{E3B8DD97-CA71-48DB-9F6F-6C164BE19047}" srcOrd="0" destOrd="0" presId="urn:microsoft.com/office/officeart/2005/8/layout/cycle5"/>
    <dgm:cxn modelId="{B967A06B-1EB6-4DD7-8A96-6B16955B9A16}" type="presParOf" srcId="{6EDD9F25-8BD8-4330-B7BA-808DD51635DC}" destId="{7D5D4CC0-1C6B-4697-B38B-CB3156FCDEB6}" srcOrd="0" destOrd="0" presId="urn:microsoft.com/office/officeart/2005/8/layout/cycle5"/>
    <dgm:cxn modelId="{64B33D66-2EA8-4609-9B2C-ADAF68068520}" type="presParOf" srcId="{6EDD9F25-8BD8-4330-B7BA-808DD51635DC}" destId="{E54A8E20-0668-48E2-A84E-D9C76881B8CE}" srcOrd="1" destOrd="0" presId="urn:microsoft.com/office/officeart/2005/8/layout/cycle5"/>
    <dgm:cxn modelId="{3F14D03C-B01E-4806-9361-48EEB889846F}" type="presParOf" srcId="{6EDD9F25-8BD8-4330-B7BA-808DD51635DC}" destId="{002DE37A-0327-4C8E-ADEF-27E3D68ADC7B}" srcOrd="2" destOrd="0" presId="urn:microsoft.com/office/officeart/2005/8/layout/cycle5"/>
    <dgm:cxn modelId="{0A82A6AA-A204-4B83-BF3C-1413475F400E}" type="presParOf" srcId="{6EDD9F25-8BD8-4330-B7BA-808DD51635DC}" destId="{95A7F57A-E591-4DEF-B780-8A48DA9E5925}" srcOrd="3" destOrd="0" presId="urn:microsoft.com/office/officeart/2005/8/layout/cycle5"/>
    <dgm:cxn modelId="{CFEC84F0-FD6C-462D-8D2B-30AFA1864B8A}" type="presParOf" srcId="{6EDD9F25-8BD8-4330-B7BA-808DD51635DC}" destId="{2F8DC695-2FEF-4FBB-8DE8-3C10DB45190F}" srcOrd="4" destOrd="0" presId="urn:microsoft.com/office/officeart/2005/8/layout/cycle5"/>
    <dgm:cxn modelId="{E6573D2C-7593-43CA-AD64-E435285A5976}" type="presParOf" srcId="{6EDD9F25-8BD8-4330-B7BA-808DD51635DC}" destId="{30932538-E6A9-4416-A078-BD8AB7372350}" srcOrd="5" destOrd="0" presId="urn:microsoft.com/office/officeart/2005/8/layout/cycle5"/>
    <dgm:cxn modelId="{C09837C6-6A9B-4B76-8769-4C9F1F59D2D4}" type="presParOf" srcId="{6EDD9F25-8BD8-4330-B7BA-808DD51635DC}" destId="{59D6D376-31AC-42BC-9452-E5173C88446C}" srcOrd="6" destOrd="0" presId="urn:microsoft.com/office/officeart/2005/8/layout/cycle5"/>
    <dgm:cxn modelId="{FABE05A4-B9FD-4ADC-AD40-DB30B5E8D5A6}" type="presParOf" srcId="{6EDD9F25-8BD8-4330-B7BA-808DD51635DC}" destId="{F20199E8-6E29-47A9-9760-D4B21EDC2745}" srcOrd="7" destOrd="0" presId="urn:microsoft.com/office/officeart/2005/8/layout/cycle5"/>
    <dgm:cxn modelId="{01489501-975F-42EF-B8C2-8E399EFFACEE}" type="presParOf" srcId="{6EDD9F25-8BD8-4330-B7BA-808DD51635DC}" destId="{54F1ECF6-D3AE-4ACF-BC61-C0C0F381BBAB}" srcOrd="8" destOrd="0" presId="urn:microsoft.com/office/officeart/2005/8/layout/cycle5"/>
    <dgm:cxn modelId="{9D484B15-82A5-4782-8DDB-ADA1BF26C9CC}" type="presParOf" srcId="{6EDD9F25-8BD8-4330-B7BA-808DD51635DC}" destId="{D677475F-78DF-4AA9-9A72-07C4181525DF}" srcOrd="9" destOrd="0" presId="urn:microsoft.com/office/officeart/2005/8/layout/cycle5"/>
    <dgm:cxn modelId="{AB4073CE-57A6-4797-A330-9E30A3F474EE}" type="presParOf" srcId="{6EDD9F25-8BD8-4330-B7BA-808DD51635DC}" destId="{97AD5CBD-BB1B-419E-A709-90BB88E6B89E}" srcOrd="10" destOrd="0" presId="urn:microsoft.com/office/officeart/2005/8/layout/cycle5"/>
    <dgm:cxn modelId="{C4E7E125-AC7C-46D1-9C20-71F49C9B7124}" type="presParOf" srcId="{6EDD9F25-8BD8-4330-B7BA-808DD51635DC}" destId="{E3B8DD97-CA71-48DB-9F6F-6C164BE19047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69B1C0-F467-4EB3-9B43-647B8B969E9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hu-HU"/>
        </a:p>
      </dgm:t>
    </dgm:pt>
    <dgm:pt modelId="{36E16913-2075-4433-A3E5-974176F52287}">
      <dgm:prSet phldrT="[Szöveg]"/>
      <dgm:spPr/>
      <dgm:t>
        <a:bodyPr/>
        <a:lstStyle/>
        <a:p>
          <a:r>
            <a:rPr lang="hu-HU" dirty="0" err="1"/>
            <a:t>DDoS</a:t>
          </a:r>
          <a:r>
            <a:rPr lang="hu-HU" dirty="0"/>
            <a:t> támadások</a:t>
          </a:r>
        </a:p>
      </dgm:t>
    </dgm:pt>
    <dgm:pt modelId="{DA6987DB-113D-4602-999D-D06F5B473BCE}" type="parTrans" cxnId="{A072A112-4BC5-47F4-9CFB-DB60A436CA88}">
      <dgm:prSet/>
      <dgm:spPr/>
      <dgm:t>
        <a:bodyPr/>
        <a:lstStyle/>
        <a:p>
          <a:endParaRPr lang="hu-HU"/>
        </a:p>
      </dgm:t>
    </dgm:pt>
    <dgm:pt modelId="{AD4F7F22-CDA0-4ACF-ACF8-F7EDE37DAEAE}" type="sibTrans" cxnId="{A072A112-4BC5-47F4-9CFB-DB60A436CA88}">
      <dgm:prSet/>
      <dgm:spPr/>
      <dgm:t>
        <a:bodyPr/>
        <a:lstStyle/>
        <a:p>
          <a:endParaRPr lang="hu-HU"/>
        </a:p>
      </dgm:t>
    </dgm:pt>
    <dgm:pt modelId="{ADB577B3-0D48-4069-AA0B-5C73EE6B609F}">
      <dgm:prSet phldrT="[Szöveg]"/>
      <dgm:spPr/>
      <dgm:t>
        <a:bodyPr/>
        <a:lstStyle/>
        <a:p>
          <a:r>
            <a:rPr lang="hu-HU" dirty="0"/>
            <a:t>Bizonyos kormányzati weboldalak és az NTG ellen túlterheléses támadások indulnak, mely miatt egyes szolgáltatások órákra elérhetetlenné válnak.</a:t>
          </a:r>
        </a:p>
      </dgm:t>
    </dgm:pt>
    <dgm:pt modelId="{E723BD2B-4DD7-4B8D-9C76-83E1D0809A08}" type="parTrans" cxnId="{14F1D8DA-152A-48CA-882F-B5EE5CF6DCD1}">
      <dgm:prSet/>
      <dgm:spPr/>
      <dgm:t>
        <a:bodyPr/>
        <a:lstStyle/>
        <a:p>
          <a:endParaRPr lang="hu-HU"/>
        </a:p>
      </dgm:t>
    </dgm:pt>
    <dgm:pt modelId="{9697D8E0-DE52-4804-9CC7-F2D5A267B64D}" type="sibTrans" cxnId="{14F1D8DA-152A-48CA-882F-B5EE5CF6DCD1}">
      <dgm:prSet/>
      <dgm:spPr/>
      <dgm:t>
        <a:bodyPr/>
        <a:lstStyle/>
        <a:p>
          <a:endParaRPr lang="hu-HU"/>
        </a:p>
      </dgm:t>
    </dgm:pt>
    <dgm:pt modelId="{D9C4E721-87B3-4CB3-89BB-DDD7DAE6E538}">
      <dgm:prSet phldrT="[Szöveg]"/>
      <dgm:spPr/>
      <dgm:t>
        <a:bodyPr/>
        <a:lstStyle/>
        <a:p>
          <a:r>
            <a:rPr lang="hu-HU" dirty="0"/>
            <a:t>Defacement támadások</a:t>
          </a:r>
        </a:p>
      </dgm:t>
    </dgm:pt>
    <dgm:pt modelId="{94C05960-674B-4398-8F82-7A934FC347B1}" type="parTrans" cxnId="{47AB5F3A-016F-4086-B739-5AC9E0784379}">
      <dgm:prSet/>
      <dgm:spPr/>
      <dgm:t>
        <a:bodyPr/>
        <a:lstStyle/>
        <a:p>
          <a:endParaRPr lang="hu-HU"/>
        </a:p>
      </dgm:t>
    </dgm:pt>
    <dgm:pt modelId="{0BFF3E4D-EE6B-40B9-A9CA-9C7828FD034D}" type="sibTrans" cxnId="{47AB5F3A-016F-4086-B739-5AC9E0784379}">
      <dgm:prSet/>
      <dgm:spPr/>
      <dgm:t>
        <a:bodyPr/>
        <a:lstStyle/>
        <a:p>
          <a:endParaRPr lang="hu-HU"/>
        </a:p>
      </dgm:t>
    </dgm:pt>
    <dgm:pt modelId="{38AC60A5-D776-4C05-8842-940277C84228}">
      <dgm:prSet phldrT="[Szöveg]"/>
      <dgm:spPr/>
      <dgm:t>
        <a:bodyPr/>
        <a:lstStyle/>
        <a:p>
          <a:r>
            <a:rPr lang="hu-HU" dirty="0"/>
            <a:t>Egyes önkormányzati és háttérintézményi weboldalakat feltörnek, a kezdőlapokon Magyarországot fenyegető üzenetek jelennek meg.</a:t>
          </a:r>
        </a:p>
      </dgm:t>
    </dgm:pt>
    <dgm:pt modelId="{6E219AD3-ED94-4AD7-B091-917060FE4CD7}" type="parTrans" cxnId="{FDEC50BF-A8FD-4C14-89AA-53B14BA67C83}">
      <dgm:prSet/>
      <dgm:spPr/>
      <dgm:t>
        <a:bodyPr/>
        <a:lstStyle/>
        <a:p>
          <a:endParaRPr lang="hu-HU"/>
        </a:p>
      </dgm:t>
    </dgm:pt>
    <dgm:pt modelId="{96342100-8E38-441D-877F-8EC7CF0B3700}" type="sibTrans" cxnId="{FDEC50BF-A8FD-4C14-89AA-53B14BA67C83}">
      <dgm:prSet/>
      <dgm:spPr/>
      <dgm:t>
        <a:bodyPr/>
        <a:lstStyle/>
        <a:p>
          <a:endParaRPr lang="hu-HU"/>
        </a:p>
      </dgm:t>
    </dgm:pt>
    <dgm:pt modelId="{792C11A0-0903-4A5D-8D43-23278865E318}">
      <dgm:prSet phldrT="[Szöveg]"/>
      <dgm:spPr/>
      <dgm:t>
        <a:bodyPr/>
        <a:lstStyle/>
        <a:p>
          <a:r>
            <a:rPr lang="hu-HU" dirty="0"/>
            <a:t>Tömeges adatszivárgás</a:t>
          </a:r>
        </a:p>
      </dgm:t>
    </dgm:pt>
    <dgm:pt modelId="{A3E8409D-573F-4975-81C7-68D537159AE4}" type="parTrans" cxnId="{FA146895-F020-4373-A6DC-C295E9BFD3FB}">
      <dgm:prSet/>
      <dgm:spPr/>
      <dgm:t>
        <a:bodyPr/>
        <a:lstStyle/>
        <a:p>
          <a:endParaRPr lang="hu-HU"/>
        </a:p>
      </dgm:t>
    </dgm:pt>
    <dgm:pt modelId="{7E6FA260-D3F1-4292-9C4D-EBC7D797B039}" type="sibTrans" cxnId="{FA146895-F020-4373-A6DC-C295E9BFD3FB}">
      <dgm:prSet/>
      <dgm:spPr/>
      <dgm:t>
        <a:bodyPr/>
        <a:lstStyle/>
        <a:p>
          <a:endParaRPr lang="hu-HU"/>
        </a:p>
      </dgm:t>
    </dgm:pt>
    <dgm:pt modelId="{7A513AFF-111C-4C6C-8E1E-C7FB370902C7}">
      <dgm:prSet phldrT="[Szöveg]"/>
      <dgm:spPr/>
      <dgm:t>
        <a:bodyPr/>
        <a:lstStyle/>
        <a:p>
          <a:r>
            <a:rPr lang="hu-HU" dirty="0"/>
            <a:t>Olyan adatbázisok jelennek meg az interneten, melyek állításuk szerint több tízezer magyar állampolgár személyes adatait tartalmazzák.</a:t>
          </a:r>
        </a:p>
      </dgm:t>
    </dgm:pt>
    <dgm:pt modelId="{34789E96-7365-4314-AB74-129856A97329}" type="parTrans" cxnId="{375CDCC8-2B79-4B9D-8517-216FA2CF65D5}">
      <dgm:prSet/>
      <dgm:spPr/>
      <dgm:t>
        <a:bodyPr/>
        <a:lstStyle/>
        <a:p>
          <a:endParaRPr lang="hu-HU"/>
        </a:p>
      </dgm:t>
    </dgm:pt>
    <dgm:pt modelId="{EDBFA5E3-459E-4647-B1AA-C015BBAD7091}" type="sibTrans" cxnId="{375CDCC8-2B79-4B9D-8517-216FA2CF65D5}">
      <dgm:prSet/>
      <dgm:spPr/>
      <dgm:t>
        <a:bodyPr/>
        <a:lstStyle/>
        <a:p>
          <a:endParaRPr lang="hu-HU"/>
        </a:p>
      </dgm:t>
    </dgm:pt>
    <dgm:pt modelId="{55ECD5CC-5684-4DA5-A109-E32D9C8982E9}" type="pres">
      <dgm:prSet presAssocID="{1369B1C0-F467-4EB3-9B43-647B8B969E9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F115489E-8C5D-4850-AFBC-4F10821785CF}" type="pres">
      <dgm:prSet presAssocID="{36E16913-2075-4433-A3E5-974176F52287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06C6B1A-161A-4D04-8A38-36CF86662A30}" type="pres">
      <dgm:prSet presAssocID="{36E16913-2075-4433-A3E5-974176F52287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A1644BB-A8F6-41D3-869C-FC01CCF65913}" type="pres">
      <dgm:prSet presAssocID="{D9C4E721-87B3-4CB3-89BB-DDD7DAE6E538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90271BC-51CE-4AFA-97C6-DA0465960BE2}" type="pres">
      <dgm:prSet presAssocID="{D9C4E721-87B3-4CB3-89BB-DDD7DAE6E538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7CBE33C-862E-4DAE-9C5F-487A9527110F}" type="pres">
      <dgm:prSet presAssocID="{792C11A0-0903-4A5D-8D43-23278865E318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98FF301-0A41-4547-8554-70A65DB99C22}" type="pres">
      <dgm:prSet presAssocID="{792C11A0-0903-4A5D-8D43-23278865E318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7AB5F3A-016F-4086-B739-5AC9E0784379}" srcId="{1369B1C0-F467-4EB3-9B43-647B8B969E92}" destId="{D9C4E721-87B3-4CB3-89BB-DDD7DAE6E538}" srcOrd="1" destOrd="0" parTransId="{94C05960-674B-4398-8F82-7A934FC347B1}" sibTransId="{0BFF3E4D-EE6B-40B9-A9CA-9C7828FD034D}"/>
    <dgm:cxn modelId="{A8DD8C8B-1735-48B4-BEFC-8D1F1E70E8EC}" type="presOf" srcId="{36E16913-2075-4433-A3E5-974176F52287}" destId="{F115489E-8C5D-4850-AFBC-4F10821785CF}" srcOrd="0" destOrd="0" presId="urn:microsoft.com/office/officeart/2009/3/layout/IncreasingArrowsProcess"/>
    <dgm:cxn modelId="{BE8F3367-A44F-4F6D-B915-7928D22EF002}" type="presOf" srcId="{792C11A0-0903-4A5D-8D43-23278865E318}" destId="{77CBE33C-862E-4DAE-9C5F-487A9527110F}" srcOrd="0" destOrd="0" presId="urn:microsoft.com/office/officeart/2009/3/layout/IncreasingArrowsProcess"/>
    <dgm:cxn modelId="{375CDCC8-2B79-4B9D-8517-216FA2CF65D5}" srcId="{792C11A0-0903-4A5D-8D43-23278865E318}" destId="{7A513AFF-111C-4C6C-8E1E-C7FB370902C7}" srcOrd="0" destOrd="0" parTransId="{34789E96-7365-4314-AB74-129856A97329}" sibTransId="{EDBFA5E3-459E-4647-B1AA-C015BBAD7091}"/>
    <dgm:cxn modelId="{8A5C9429-F199-41BB-B446-693C1B4B8020}" type="presOf" srcId="{ADB577B3-0D48-4069-AA0B-5C73EE6B609F}" destId="{206C6B1A-161A-4D04-8A38-36CF86662A30}" srcOrd="0" destOrd="0" presId="urn:microsoft.com/office/officeart/2009/3/layout/IncreasingArrowsProcess"/>
    <dgm:cxn modelId="{A072A112-4BC5-47F4-9CFB-DB60A436CA88}" srcId="{1369B1C0-F467-4EB3-9B43-647B8B969E92}" destId="{36E16913-2075-4433-A3E5-974176F52287}" srcOrd="0" destOrd="0" parTransId="{DA6987DB-113D-4602-999D-D06F5B473BCE}" sibTransId="{AD4F7F22-CDA0-4ACF-ACF8-F7EDE37DAEAE}"/>
    <dgm:cxn modelId="{A5EAD222-0B2A-4368-A0C1-6F432A2CFB1E}" type="presOf" srcId="{D9C4E721-87B3-4CB3-89BB-DDD7DAE6E538}" destId="{5A1644BB-A8F6-41D3-869C-FC01CCF65913}" srcOrd="0" destOrd="0" presId="urn:microsoft.com/office/officeart/2009/3/layout/IncreasingArrowsProcess"/>
    <dgm:cxn modelId="{2104781D-3A2E-4AA6-8282-840A3CA72B26}" type="presOf" srcId="{7A513AFF-111C-4C6C-8E1E-C7FB370902C7}" destId="{798FF301-0A41-4547-8554-70A65DB99C22}" srcOrd="0" destOrd="0" presId="urn:microsoft.com/office/officeart/2009/3/layout/IncreasingArrowsProcess"/>
    <dgm:cxn modelId="{669DCA30-B54F-40B7-85D3-6C3EA4449B04}" type="presOf" srcId="{1369B1C0-F467-4EB3-9B43-647B8B969E92}" destId="{55ECD5CC-5684-4DA5-A109-E32D9C8982E9}" srcOrd="0" destOrd="0" presId="urn:microsoft.com/office/officeart/2009/3/layout/IncreasingArrowsProcess"/>
    <dgm:cxn modelId="{FDEC50BF-A8FD-4C14-89AA-53B14BA67C83}" srcId="{D9C4E721-87B3-4CB3-89BB-DDD7DAE6E538}" destId="{38AC60A5-D776-4C05-8842-940277C84228}" srcOrd="0" destOrd="0" parTransId="{6E219AD3-ED94-4AD7-B091-917060FE4CD7}" sibTransId="{96342100-8E38-441D-877F-8EC7CF0B3700}"/>
    <dgm:cxn modelId="{D9E49044-40D3-4661-A8CC-998CC4EDA1AA}" type="presOf" srcId="{38AC60A5-D776-4C05-8842-940277C84228}" destId="{090271BC-51CE-4AFA-97C6-DA0465960BE2}" srcOrd="0" destOrd="0" presId="urn:microsoft.com/office/officeart/2009/3/layout/IncreasingArrowsProcess"/>
    <dgm:cxn modelId="{14F1D8DA-152A-48CA-882F-B5EE5CF6DCD1}" srcId="{36E16913-2075-4433-A3E5-974176F52287}" destId="{ADB577B3-0D48-4069-AA0B-5C73EE6B609F}" srcOrd="0" destOrd="0" parTransId="{E723BD2B-4DD7-4B8D-9C76-83E1D0809A08}" sibTransId="{9697D8E0-DE52-4804-9CC7-F2D5A267B64D}"/>
    <dgm:cxn modelId="{FA146895-F020-4373-A6DC-C295E9BFD3FB}" srcId="{1369B1C0-F467-4EB3-9B43-647B8B969E92}" destId="{792C11A0-0903-4A5D-8D43-23278865E318}" srcOrd="2" destOrd="0" parTransId="{A3E8409D-573F-4975-81C7-68D537159AE4}" sibTransId="{7E6FA260-D3F1-4292-9C4D-EBC7D797B039}"/>
    <dgm:cxn modelId="{54F7A3FF-17DB-4469-B27D-4CAF2B9011F9}" type="presParOf" srcId="{55ECD5CC-5684-4DA5-A109-E32D9C8982E9}" destId="{F115489E-8C5D-4850-AFBC-4F10821785CF}" srcOrd="0" destOrd="0" presId="urn:microsoft.com/office/officeart/2009/3/layout/IncreasingArrowsProcess"/>
    <dgm:cxn modelId="{335134BA-384C-46F1-88C0-9E58193FF557}" type="presParOf" srcId="{55ECD5CC-5684-4DA5-A109-E32D9C8982E9}" destId="{206C6B1A-161A-4D04-8A38-36CF86662A30}" srcOrd="1" destOrd="0" presId="urn:microsoft.com/office/officeart/2009/3/layout/IncreasingArrowsProcess"/>
    <dgm:cxn modelId="{C5038554-F2AB-4A8A-AB19-EF70045B8069}" type="presParOf" srcId="{55ECD5CC-5684-4DA5-A109-E32D9C8982E9}" destId="{5A1644BB-A8F6-41D3-869C-FC01CCF65913}" srcOrd="2" destOrd="0" presId="urn:microsoft.com/office/officeart/2009/3/layout/IncreasingArrowsProcess"/>
    <dgm:cxn modelId="{8B51CB3D-C530-44FE-9C7B-56E21EE73104}" type="presParOf" srcId="{55ECD5CC-5684-4DA5-A109-E32D9C8982E9}" destId="{090271BC-51CE-4AFA-97C6-DA0465960BE2}" srcOrd="3" destOrd="0" presId="urn:microsoft.com/office/officeart/2009/3/layout/IncreasingArrowsProcess"/>
    <dgm:cxn modelId="{E71E1F16-C175-4FF3-AC51-A5D04AE968F0}" type="presParOf" srcId="{55ECD5CC-5684-4DA5-A109-E32D9C8982E9}" destId="{77CBE33C-862E-4DAE-9C5F-487A9527110F}" srcOrd="4" destOrd="0" presId="urn:microsoft.com/office/officeart/2009/3/layout/IncreasingArrowsProcess"/>
    <dgm:cxn modelId="{2B19FB9C-33C2-4EC3-A441-4AB5DD018CA7}" type="presParOf" srcId="{55ECD5CC-5684-4DA5-A109-E32D9C8982E9}" destId="{798FF301-0A41-4547-8554-70A65DB99C22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8DC93F-7075-4B6E-B2D4-33DA6185DD03}" type="doc">
      <dgm:prSet loTypeId="urn:microsoft.com/office/officeart/2005/8/layout/hProcess3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u-HU"/>
        </a:p>
      </dgm:t>
    </dgm:pt>
    <dgm:pt modelId="{0EF2E07B-7DB7-4D4F-9582-07A228653D97}">
      <dgm:prSet phldrT="[Text]"/>
      <dgm:spPr/>
      <dgm:t>
        <a:bodyPr/>
        <a:lstStyle/>
        <a:p>
          <a:r>
            <a:rPr lang="hu-HU" dirty="0" err="1"/>
            <a:t>Wikileaks</a:t>
          </a:r>
          <a:r>
            <a:rPr lang="hu-HU" dirty="0"/>
            <a:t> szivárogtatás</a:t>
          </a:r>
        </a:p>
      </dgm:t>
    </dgm:pt>
    <dgm:pt modelId="{4DB127F8-0ADE-41BA-B38C-EEDC40CFDC5E}" type="parTrans" cxnId="{437D1D71-29D0-476D-9C6A-A34FEB6964F3}">
      <dgm:prSet/>
      <dgm:spPr/>
      <dgm:t>
        <a:bodyPr/>
        <a:lstStyle/>
        <a:p>
          <a:endParaRPr lang="hu-HU"/>
        </a:p>
      </dgm:t>
    </dgm:pt>
    <dgm:pt modelId="{CD0E470C-F091-4297-AFB0-FEE23A98D9B8}" type="sibTrans" cxnId="{437D1D71-29D0-476D-9C6A-A34FEB6964F3}">
      <dgm:prSet/>
      <dgm:spPr/>
      <dgm:t>
        <a:bodyPr/>
        <a:lstStyle/>
        <a:p>
          <a:endParaRPr lang="hu-HU"/>
        </a:p>
      </dgm:t>
    </dgm:pt>
    <dgm:pt modelId="{23D77E1E-633F-44D1-B13A-B06B6578D187}">
      <dgm:prSet phldrT="[Text]"/>
      <dgm:spPr/>
      <dgm:t>
        <a:bodyPr/>
        <a:lstStyle/>
        <a:p>
          <a:r>
            <a:rPr lang="hu-HU" dirty="0"/>
            <a:t>Kormányzati e-mailek kerülnek napvilágra</a:t>
          </a:r>
        </a:p>
      </dgm:t>
    </dgm:pt>
    <dgm:pt modelId="{00FB4899-8815-4699-8EA4-52A98C7B8B4D}" type="parTrans" cxnId="{965C7EB2-5160-4778-855E-BA465F9E8109}">
      <dgm:prSet/>
      <dgm:spPr/>
      <dgm:t>
        <a:bodyPr/>
        <a:lstStyle/>
        <a:p>
          <a:endParaRPr lang="hu-HU"/>
        </a:p>
      </dgm:t>
    </dgm:pt>
    <dgm:pt modelId="{6D7CC161-FC1E-4497-86CD-8AA6EAB30F41}" type="sibTrans" cxnId="{965C7EB2-5160-4778-855E-BA465F9E8109}">
      <dgm:prSet/>
      <dgm:spPr/>
      <dgm:t>
        <a:bodyPr/>
        <a:lstStyle/>
        <a:p>
          <a:endParaRPr lang="hu-HU"/>
        </a:p>
      </dgm:t>
    </dgm:pt>
    <dgm:pt modelId="{42DE5750-6A5B-47A4-BAC4-9E62C446798A}">
      <dgm:prSet phldrT="[Text]"/>
      <dgm:spPr/>
      <dgm:t>
        <a:bodyPr/>
        <a:lstStyle/>
        <a:p>
          <a:r>
            <a:rPr lang="hu-HU" dirty="0"/>
            <a:t>#</a:t>
          </a:r>
          <a:r>
            <a:rPr lang="hu-HU" dirty="0" err="1"/>
            <a:t>HunLeaks</a:t>
          </a:r>
          <a:r>
            <a:rPr lang="hu-HU" dirty="0"/>
            <a:t> címmel a nemzetközi sajtó is elkezdi ezeket elemezni</a:t>
          </a:r>
        </a:p>
      </dgm:t>
    </dgm:pt>
    <dgm:pt modelId="{CE37E73B-F694-46AC-91DB-DB70243D9E40}" type="parTrans" cxnId="{5905AC40-EC02-4550-9DFB-F15521FEB568}">
      <dgm:prSet/>
      <dgm:spPr/>
      <dgm:t>
        <a:bodyPr/>
        <a:lstStyle/>
        <a:p>
          <a:endParaRPr lang="hu-HU"/>
        </a:p>
      </dgm:t>
    </dgm:pt>
    <dgm:pt modelId="{AD5C8DDC-B412-4554-BF4A-897C258A3247}" type="sibTrans" cxnId="{5905AC40-EC02-4550-9DFB-F15521FEB568}">
      <dgm:prSet/>
      <dgm:spPr/>
      <dgm:t>
        <a:bodyPr/>
        <a:lstStyle/>
        <a:p>
          <a:endParaRPr lang="hu-HU"/>
        </a:p>
      </dgm:t>
    </dgm:pt>
    <dgm:pt modelId="{D3E7EB66-8501-4F68-B5A9-DDBB9BB9CFBF}">
      <dgm:prSet phldrT="[Text]"/>
      <dgm:spPr/>
      <dgm:t>
        <a:bodyPr/>
        <a:lstStyle/>
        <a:p>
          <a:r>
            <a:rPr lang="hu-HU" dirty="0"/>
            <a:t>A „magyar </a:t>
          </a:r>
          <a:r>
            <a:rPr lang="hu-HU" dirty="0" err="1"/>
            <a:t>Snowden</a:t>
          </a:r>
          <a:r>
            <a:rPr lang="hu-HU" dirty="0"/>
            <a:t>”</a:t>
          </a:r>
        </a:p>
      </dgm:t>
    </dgm:pt>
    <dgm:pt modelId="{A9A08F65-0C75-4DA9-AA10-AAA88E281E34}" type="parTrans" cxnId="{AA077B44-C7C5-4CE1-BEDE-4F3765EA85D5}">
      <dgm:prSet/>
      <dgm:spPr/>
      <dgm:t>
        <a:bodyPr/>
        <a:lstStyle/>
        <a:p>
          <a:endParaRPr lang="hu-HU"/>
        </a:p>
      </dgm:t>
    </dgm:pt>
    <dgm:pt modelId="{54A09D1F-D378-47F0-9A1C-B52ED106E201}" type="sibTrans" cxnId="{AA077B44-C7C5-4CE1-BEDE-4F3765EA85D5}">
      <dgm:prSet/>
      <dgm:spPr/>
      <dgm:t>
        <a:bodyPr/>
        <a:lstStyle/>
        <a:p>
          <a:endParaRPr lang="hu-HU"/>
        </a:p>
      </dgm:t>
    </dgm:pt>
    <dgm:pt modelId="{E27F9C5A-D27D-4798-B1A6-294F713B50A4}">
      <dgm:prSet phldrT="[Text]"/>
      <dgm:spPr/>
      <dgm:t>
        <a:bodyPr/>
        <a:lstStyle/>
        <a:p>
          <a:r>
            <a:rPr lang="hu-HU" dirty="0"/>
            <a:t>Egy szivárogtató jelentős mennyiségű minősített iratot ad át egy oknyomozó újságírónak</a:t>
          </a:r>
        </a:p>
      </dgm:t>
    </dgm:pt>
    <dgm:pt modelId="{15845E47-6464-4382-8B23-1BA28FF628F8}" type="parTrans" cxnId="{916B0FD4-8211-4CDB-B66C-F0FE1F04A11B}">
      <dgm:prSet/>
      <dgm:spPr/>
      <dgm:t>
        <a:bodyPr/>
        <a:lstStyle/>
        <a:p>
          <a:endParaRPr lang="hu-HU"/>
        </a:p>
      </dgm:t>
    </dgm:pt>
    <dgm:pt modelId="{9369DF03-7990-414C-B2C9-C305B8C211D0}" type="sibTrans" cxnId="{916B0FD4-8211-4CDB-B66C-F0FE1F04A11B}">
      <dgm:prSet/>
      <dgm:spPr/>
      <dgm:t>
        <a:bodyPr/>
        <a:lstStyle/>
        <a:p>
          <a:endParaRPr lang="hu-HU"/>
        </a:p>
      </dgm:t>
    </dgm:pt>
    <dgm:pt modelId="{EDE1585B-02AE-4059-A5C6-37D30C253A02}">
      <dgm:prSet phldrT="[Text]"/>
      <dgm:spPr/>
      <dgm:t>
        <a:bodyPr/>
        <a:lstStyle/>
        <a:p>
          <a:r>
            <a:rPr lang="hu-HU" dirty="0"/>
            <a:t>Ezt a csomagot egy nemzetközi újságírócsapat elemzi</a:t>
          </a:r>
        </a:p>
      </dgm:t>
    </dgm:pt>
    <dgm:pt modelId="{0E9CD2D3-A612-49A0-B742-A3DC93DDB470}" type="parTrans" cxnId="{D36E81C0-7994-4531-9355-CE4CCF5FB5C5}">
      <dgm:prSet/>
      <dgm:spPr/>
      <dgm:t>
        <a:bodyPr/>
        <a:lstStyle/>
        <a:p>
          <a:endParaRPr lang="hu-HU"/>
        </a:p>
      </dgm:t>
    </dgm:pt>
    <dgm:pt modelId="{943FB8CA-E1E6-4EA4-838F-A971EF308709}" type="sibTrans" cxnId="{D36E81C0-7994-4531-9355-CE4CCF5FB5C5}">
      <dgm:prSet/>
      <dgm:spPr/>
      <dgm:t>
        <a:bodyPr/>
        <a:lstStyle/>
        <a:p>
          <a:endParaRPr lang="hu-HU"/>
        </a:p>
      </dgm:t>
    </dgm:pt>
    <dgm:pt modelId="{AA021E06-F57F-4A2A-B511-80A3874F6A96}">
      <dgm:prSet phldrT="[Text]"/>
      <dgm:spPr/>
      <dgm:t>
        <a:bodyPr/>
        <a:lstStyle/>
        <a:p>
          <a:r>
            <a:rPr lang="hu-HU" dirty="0"/>
            <a:t>APT egy létfontosságú rendszerelemnél</a:t>
          </a:r>
        </a:p>
      </dgm:t>
    </dgm:pt>
    <dgm:pt modelId="{930D3D15-1CC9-4ABE-A62D-D0E672BC9A3F}" type="parTrans" cxnId="{4B1DAD07-ABDD-4A20-B611-77D8BBDF9C79}">
      <dgm:prSet/>
      <dgm:spPr/>
      <dgm:t>
        <a:bodyPr/>
        <a:lstStyle/>
        <a:p>
          <a:endParaRPr lang="hu-HU"/>
        </a:p>
      </dgm:t>
    </dgm:pt>
    <dgm:pt modelId="{906E8993-F747-49CE-8CCF-2E86006D974D}" type="sibTrans" cxnId="{4B1DAD07-ABDD-4A20-B611-77D8BBDF9C79}">
      <dgm:prSet/>
      <dgm:spPr/>
      <dgm:t>
        <a:bodyPr/>
        <a:lstStyle/>
        <a:p>
          <a:endParaRPr lang="hu-HU"/>
        </a:p>
      </dgm:t>
    </dgm:pt>
    <dgm:pt modelId="{92CFE2B8-07FC-4B9B-B24B-A560B845A371}">
      <dgm:prSet phldrT="[Text]"/>
      <dgm:spPr/>
      <dgm:t>
        <a:bodyPr/>
        <a:lstStyle/>
        <a:p>
          <a:r>
            <a:rPr lang="hu-HU" dirty="0"/>
            <a:t>A korábbi támadások hatására elrendelt vizsgálat egy kifinomult </a:t>
          </a:r>
          <a:r>
            <a:rPr lang="hu-HU" dirty="0" err="1"/>
            <a:t>malware-t</a:t>
          </a:r>
          <a:r>
            <a:rPr lang="hu-HU" dirty="0"/>
            <a:t> talál egy közműszolgáltatónál</a:t>
          </a:r>
        </a:p>
      </dgm:t>
    </dgm:pt>
    <dgm:pt modelId="{F5C777A8-3BE0-4D34-BC26-947101A88829}" type="parTrans" cxnId="{EC7A96AA-143F-4C62-9B10-3BAECE13BCC6}">
      <dgm:prSet/>
      <dgm:spPr/>
      <dgm:t>
        <a:bodyPr/>
        <a:lstStyle/>
        <a:p>
          <a:endParaRPr lang="hu-HU"/>
        </a:p>
      </dgm:t>
    </dgm:pt>
    <dgm:pt modelId="{8EDFF8E9-2B3A-48ED-9306-F32792F6BB64}" type="sibTrans" cxnId="{EC7A96AA-143F-4C62-9B10-3BAECE13BCC6}">
      <dgm:prSet/>
      <dgm:spPr/>
      <dgm:t>
        <a:bodyPr/>
        <a:lstStyle/>
        <a:p>
          <a:endParaRPr lang="hu-HU"/>
        </a:p>
      </dgm:t>
    </dgm:pt>
    <dgm:pt modelId="{0E3F6D3A-4DE6-477D-9D7A-43217AF8BFC4}">
      <dgm:prSet phldrT="[Text]"/>
      <dgm:spPr/>
      <dgm:t>
        <a:bodyPr/>
        <a:lstStyle/>
        <a:p>
          <a:r>
            <a:rPr lang="hu-HU" dirty="0"/>
            <a:t>A </a:t>
          </a:r>
          <a:r>
            <a:rPr lang="hu-HU" dirty="0" err="1"/>
            <a:t>malware</a:t>
          </a:r>
          <a:r>
            <a:rPr lang="hu-HU" dirty="0"/>
            <a:t> célja adatszerzés</a:t>
          </a:r>
        </a:p>
      </dgm:t>
    </dgm:pt>
    <dgm:pt modelId="{4582C20B-4F7B-42C4-9213-4CFD830BA6F1}" type="parTrans" cxnId="{95C575AE-016F-4CE6-AF23-DE5B53719DE0}">
      <dgm:prSet/>
      <dgm:spPr/>
      <dgm:t>
        <a:bodyPr/>
        <a:lstStyle/>
        <a:p>
          <a:endParaRPr lang="hu-HU"/>
        </a:p>
      </dgm:t>
    </dgm:pt>
    <dgm:pt modelId="{23199B9D-1A89-4055-B167-87DEA4218FC1}" type="sibTrans" cxnId="{95C575AE-016F-4CE6-AF23-DE5B53719DE0}">
      <dgm:prSet/>
      <dgm:spPr/>
      <dgm:t>
        <a:bodyPr/>
        <a:lstStyle/>
        <a:p>
          <a:endParaRPr lang="hu-HU"/>
        </a:p>
      </dgm:t>
    </dgm:pt>
    <dgm:pt modelId="{8171F1B2-6681-4117-8CE9-8C0370DF5C2B}">
      <dgm:prSet phldrT="[Text]"/>
      <dgm:spPr/>
      <dgm:t>
        <a:bodyPr/>
        <a:lstStyle/>
        <a:p>
          <a:r>
            <a:rPr lang="hu-HU" dirty="0"/>
            <a:t>A vizsgálat szerint legalább 2 éve fut</a:t>
          </a:r>
        </a:p>
      </dgm:t>
    </dgm:pt>
    <dgm:pt modelId="{C03E1C38-63AA-49C9-9601-B669688E805E}" type="parTrans" cxnId="{DC099FFA-8EB2-41C8-A65C-73F2E74D9B36}">
      <dgm:prSet/>
      <dgm:spPr/>
      <dgm:t>
        <a:bodyPr/>
        <a:lstStyle/>
        <a:p>
          <a:endParaRPr lang="hu-HU"/>
        </a:p>
      </dgm:t>
    </dgm:pt>
    <dgm:pt modelId="{5D1E0877-2D9C-4ACC-A982-FACC038492E0}" type="sibTrans" cxnId="{DC099FFA-8EB2-41C8-A65C-73F2E74D9B36}">
      <dgm:prSet/>
      <dgm:spPr/>
      <dgm:t>
        <a:bodyPr/>
        <a:lstStyle/>
        <a:p>
          <a:endParaRPr lang="hu-HU"/>
        </a:p>
      </dgm:t>
    </dgm:pt>
    <dgm:pt modelId="{1B267FCE-C787-482D-A84B-59FF39DAB7E2}" type="pres">
      <dgm:prSet presAssocID="{538DC93F-7075-4B6E-B2D4-33DA6185DD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2EB037A-D5B2-4264-B6BE-580859E933FA}" type="pres">
      <dgm:prSet presAssocID="{538DC93F-7075-4B6E-B2D4-33DA6185DD03}" presName="dummy" presStyleCnt="0"/>
      <dgm:spPr/>
    </dgm:pt>
    <dgm:pt modelId="{6923477E-F749-46F5-B189-BE3A74FC846B}" type="pres">
      <dgm:prSet presAssocID="{538DC93F-7075-4B6E-B2D4-33DA6185DD03}" presName="linH" presStyleCnt="0"/>
      <dgm:spPr/>
    </dgm:pt>
    <dgm:pt modelId="{1091F553-B34B-4ED7-B176-A21B371B09CA}" type="pres">
      <dgm:prSet presAssocID="{538DC93F-7075-4B6E-B2D4-33DA6185DD03}" presName="padding1" presStyleCnt="0"/>
      <dgm:spPr/>
    </dgm:pt>
    <dgm:pt modelId="{CF02F30B-0962-4221-ADFF-736BFA87147A}" type="pres">
      <dgm:prSet presAssocID="{0EF2E07B-7DB7-4D4F-9582-07A228653D97}" presName="linV" presStyleCnt="0"/>
      <dgm:spPr/>
    </dgm:pt>
    <dgm:pt modelId="{B89FBC01-3CD1-4BCD-AF4E-D763A9584324}" type="pres">
      <dgm:prSet presAssocID="{0EF2E07B-7DB7-4D4F-9582-07A228653D97}" presName="spVertical1" presStyleCnt="0"/>
      <dgm:spPr/>
    </dgm:pt>
    <dgm:pt modelId="{4F83C4B2-63DC-4893-ACD7-33546EEEB0B4}" type="pres">
      <dgm:prSet presAssocID="{0EF2E07B-7DB7-4D4F-9582-07A228653D97}" presName="parTx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4F9D501-FD97-48F5-91EB-4B260FF13D4E}" type="pres">
      <dgm:prSet presAssocID="{0EF2E07B-7DB7-4D4F-9582-07A228653D97}" presName="spVertical2" presStyleCnt="0"/>
      <dgm:spPr/>
    </dgm:pt>
    <dgm:pt modelId="{649AD6C2-D8F3-418F-84C4-703C1392D3F3}" type="pres">
      <dgm:prSet presAssocID="{0EF2E07B-7DB7-4D4F-9582-07A228653D97}" presName="spVertical3" presStyleCnt="0"/>
      <dgm:spPr/>
    </dgm:pt>
    <dgm:pt modelId="{D2C595E2-1EA9-45FA-A971-915F00BA1A23}" type="pres">
      <dgm:prSet presAssocID="{0EF2E07B-7DB7-4D4F-9582-07A228653D97}" presName="desTx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CFA5908-EE56-4020-BC4F-2DD0BCD473A6}" type="pres">
      <dgm:prSet presAssocID="{CD0E470C-F091-4297-AFB0-FEE23A98D9B8}" presName="space" presStyleCnt="0"/>
      <dgm:spPr/>
    </dgm:pt>
    <dgm:pt modelId="{59361ADA-2487-46C7-949B-849023B07C78}" type="pres">
      <dgm:prSet presAssocID="{D3E7EB66-8501-4F68-B5A9-DDBB9BB9CFBF}" presName="linV" presStyleCnt="0"/>
      <dgm:spPr/>
    </dgm:pt>
    <dgm:pt modelId="{874ED64F-33FA-41AF-A996-CDA4F5B06923}" type="pres">
      <dgm:prSet presAssocID="{D3E7EB66-8501-4F68-B5A9-DDBB9BB9CFBF}" presName="spVertical1" presStyleCnt="0"/>
      <dgm:spPr/>
    </dgm:pt>
    <dgm:pt modelId="{ED77B62B-211B-4829-AF85-6627D9CA064A}" type="pres">
      <dgm:prSet presAssocID="{D3E7EB66-8501-4F68-B5A9-DDBB9BB9CFBF}" presName="parTx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E2B7404-9A08-46DF-816D-B205C12409D0}" type="pres">
      <dgm:prSet presAssocID="{D3E7EB66-8501-4F68-B5A9-DDBB9BB9CFBF}" presName="spVertical2" presStyleCnt="0"/>
      <dgm:spPr/>
    </dgm:pt>
    <dgm:pt modelId="{5EBDDAE8-DDDB-4BA3-AC68-02F1CD19D2F2}" type="pres">
      <dgm:prSet presAssocID="{D3E7EB66-8501-4F68-B5A9-DDBB9BB9CFBF}" presName="spVertical3" presStyleCnt="0"/>
      <dgm:spPr/>
    </dgm:pt>
    <dgm:pt modelId="{DF3BABB6-1A22-4A45-83B2-38A429A1EFF7}" type="pres">
      <dgm:prSet presAssocID="{D3E7EB66-8501-4F68-B5A9-DDBB9BB9CFBF}" presName="desTx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4998CA1-E111-45CA-90C5-995CA4E1C5DE}" type="pres">
      <dgm:prSet presAssocID="{54A09D1F-D378-47F0-9A1C-B52ED106E201}" presName="space" presStyleCnt="0"/>
      <dgm:spPr/>
    </dgm:pt>
    <dgm:pt modelId="{BE466D1A-3DC0-47B9-9309-682164578736}" type="pres">
      <dgm:prSet presAssocID="{AA021E06-F57F-4A2A-B511-80A3874F6A96}" presName="linV" presStyleCnt="0"/>
      <dgm:spPr/>
    </dgm:pt>
    <dgm:pt modelId="{C5458866-5510-4698-8C97-DD7FE3949D98}" type="pres">
      <dgm:prSet presAssocID="{AA021E06-F57F-4A2A-B511-80A3874F6A96}" presName="spVertical1" presStyleCnt="0"/>
      <dgm:spPr/>
    </dgm:pt>
    <dgm:pt modelId="{AD2BC74E-D7A6-4761-8256-AECF9FC906C6}" type="pres">
      <dgm:prSet presAssocID="{AA021E06-F57F-4A2A-B511-80A3874F6A96}" presName="parTx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C5B9CD6-E687-4BAB-A868-39D0C70656C8}" type="pres">
      <dgm:prSet presAssocID="{AA021E06-F57F-4A2A-B511-80A3874F6A96}" presName="spVertical2" presStyleCnt="0"/>
      <dgm:spPr/>
    </dgm:pt>
    <dgm:pt modelId="{68015785-E581-426B-B148-720BA16A1796}" type="pres">
      <dgm:prSet presAssocID="{AA021E06-F57F-4A2A-B511-80A3874F6A96}" presName="spVertical3" presStyleCnt="0"/>
      <dgm:spPr/>
    </dgm:pt>
    <dgm:pt modelId="{37EC6D40-4D65-4B92-A1A5-51AFEE3FF345}" type="pres">
      <dgm:prSet presAssocID="{AA021E06-F57F-4A2A-B511-80A3874F6A96}" presName="desTx" presStyleLbl="revTx" presStyleIdx="5" presStyleCnt="6" custLinFactNeighborX="-20206" custLinFactNeighborY="-324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2260FDB-0900-46D5-837F-DC8A823C6350}" type="pres">
      <dgm:prSet presAssocID="{538DC93F-7075-4B6E-B2D4-33DA6185DD03}" presName="padding2" presStyleCnt="0"/>
      <dgm:spPr/>
    </dgm:pt>
    <dgm:pt modelId="{0F7737F5-C33E-486A-8A05-989498BC325D}" type="pres">
      <dgm:prSet presAssocID="{538DC93F-7075-4B6E-B2D4-33DA6185DD03}" presName="negArrow" presStyleCnt="0"/>
      <dgm:spPr/>
    </dgm:pt>
    <dgm:pt modelId="{3A64FF76-9E5A-4104-8B3A-2F3C12F9F3A8}" type="pres">
      <dgm:prSet presAssocID="{538DC93F-7075-4B6E-B2D4-33DA6185DD03}" presName="backgroundArrow" presStyleLbl="node1" presStyleIdx="0" presStyleCnt="1"/>
      <dgm:spPr/>
    </dgm:pt>
  </dgm:ptLst>
  <dgm:cxnLst>
    <dgm:cxn modelId="{916B0FD4-8211-4CDB-B66C-F0FE1F04A11B}" srcId="{D3E7EB66-8501-4F68-B5A9-DDBB9BB9CFBF}" destId="{E27F9C5A-D27D-4798-B1A6-294F713B50A4}" srcOrd="0" destOrd="0" parTransId="{15845E47-6464-4382-8B23-1BA28FF628F8}" sibTransId="{9369DF03-7990-414C-B2C9-C305B8C211D0}"/>
    <dgm:cxn modelId="{89E5BB9F-9ED0-46D6-AB2A-5091C42ADA1C}" type="presOf" srcId="{8171F1B2-6681-4117-8CE9-8C0370DF5C2B}" destId="{37EC6D40-4D65-4B92-A1A5-51AFEE3FF345}" srcOrd="0" destOrd="2" presId="urn:microsoft.com/office/officeart/2005/8/layout/hProcess3"/>
    <dgm:cxn modelId="{437D1D71-29D0-476D-9C6A-A34FEB6964F3}" srcId="{538DC93F-7075-4B6E-B2D4-33DA6185DD03}" destId="{0EF2E07B-7DB7-4D4F-9582-07A228653D97}" srcOrd="0" destOrd="0" parTransId="{4DB127F8-0ADE-41BA-B38C-EEDC40CFDC5E}" sibTransId="{CD0E470C-F091-4297-AFB0-FEE23A98D9B8}"/>
    <dgm:cxn modelId="{EC7A96AA-143F-4C62-9B10-3BAECE13BCC6}" srcId="{AA021E06-F57F-4A2A-B511-80A3874F6A96}" destId="{92CFE2B8-07FC-4B9B-B24B-A560B845A371}" srcOrd="0" destOrd="0" parTransId="{F5C777A8-3BE0-4D34-BC26-947101A88829}" sibTransId="{8EDFF8E9-2B3A-48ED-9306-F32792F6BB64}"/>
    <dgm:cxn modelId="{1A869CCA-B722-42E6-B8FF-6F6F07060DE9}" type="presOf" srcId="{538DC93F-7075-4B6E-B2D4-33DA6185DD03}" destId="{1B267FCE-C787-482D-A84B-59FF39DAB7E2}" srcOrd="0" destOrd="0" presId="urn:microsoft.com/office/officeart/2005/8/layout/hProcess3"/>
    <dgm:cxn modelId="{965C7EB2-5160-4778-855E-BA465F9E8109}" srcId="{0EF2E07B-7DB7-4D4F-9582-07A228653D97}" destId="{23D77E1E-633F-44D1-B13A-B06B6578D187}" srcOrd="0" destOrd="0" parTransId="{00FB4899-8815-4699-8EA4-52A98C7B8B4D}" sibTransId="{6D7CC161-FC1E-4497-86CD-8AA6EAB30F41}"/>
    <dgm:cxn modelId="{95C575AE-016F-4CE6-AF23-DE5B53719DE0}" srcId="{AA021E06-F57F-4A2A-B511-80A3874F6A96}" destId="{0E3F6D3A-4DE6-477D-9D7A-43217AF8BFC4}" srcOrd="1" destOrd="0" parTransId="{4582C20B-4F7B-42C4-9213-4CFD830BA6F1}" sibTransId="{23199B9D-1A89-4055-B167-87DEA4218FC1}"/>
    <dgm:cxn modelId="{4B1DAD07-ABDD-4A20-B611-77D8BBDF9C79}" srcId="{538DC93F-7075-4B6E-B2D4-33DA6185DD03}" destId="{AA021E06-F57F-4A2A-B511-80A3874F6A96}" srcOrd="2" destOrd="0" parTransId="{930D3D15-1CC9-4ABE-A62D-D0E672BC9A3F}" sibTransId="{906E8993-F747-49CE-8CCF-2E86006D974D}"/>
    <dgm:cxn modelId="{A8DA7B69-561B-4E6F-ACF0-723FAF762BDA}" type="presOf" srcId="{42DE5750-6A5B-47A4-BAC4-9E62C446798A}" destId="{D2C595E2-1EA9-45FA-A971-915F00BA1A23}" srcOrd="0" destOrd="1" presId="urn:microsoft.com/office/officeart/2005/8/layout/hProcess3"/>
    <dgm:cxn modelId="{1DE68FF2-F7E9-4D39-B0D9-64DA92F62584}" type="presOf" srcId="{23D77E1E-633F-44D1-B13A-B06B6578D187}" destId="{D2C595E2-1EA9-45FA-A971-915F00BA1A23}" srcOrd="0" destOrd="0" presId="urn:microsoft.com/office/officeart/2005/8/layout/hProcess3"/>
    <dgm:cxn modelId="{507840E7-AB05-4BEB-AD28-F58A99079632}" type="presOf" srcId="{AA021E06-F57F-4A2A-B511-80A3874F6A96}" destId="{AD2BC74E-D7A6-4761-8256-AECF9FC906C6}" srcOrd="0" destOrd="0" presId="urn:microsoft.com/office/officeart/2005/8/layout/hProcess3"/>
    <dgm:cxn modelId="{CC2F7C33-DF5A-4FA9-9877-D8D4D71E8B5A}" type="presOf" srcId="{0EF2E07B-7DB7-4D4F-9582-07A228653D97}" destId="{4F83C4B2-63DC-4893-ACD7-33546EEEB0B4}" srcOrd="0" destOrd="0" presId="urn:microsoft.com/office/officeart/2005/8/layout/hProcess3"/>
    <dgm:cxn modelId="{24E3CF06-12C0-4C23-A507-1086C8BB0523}" type="presOf" srcId="{92CFE2B8-07FC-4B9B-B24B-A560B845A371}" destId="{37EC6D40-4D65-4B92-A1A5-51AFEE3FF345}" srcOrd="0" destOrd="0" presId="urn:microsoft.com/office/officeart/2005/8/layout/hProcess3"/>
    <dgm:cxn modelId="{86A16314-90DA-4685-8ADC-D27A0AA88E44}" type="presOf" srcId="{EDE1585B-02AE-4059-A5C6-37D30C253A02}" destId="{DF3BABB6-1A22-4A45-83B2-38A429A1EFF7}" srcOrd="0" destOrd="1" presId="urn:microsoft.com/office/officeart/2005/8/layout/hProcess3"/>
    <dgm:cxn modelId="{AA077B44-C7C5-4CE1-BEDE-4F3765EA85D5}" srcId="{538DC93F-7075-4B6E-B2D4-33DA6185DD03}" destId="{D3E7EB66-8501-4F68-B5A9-DDBB9BB9CFBF}" srcOrd="1" destOrd="0" parTransId="{A9A08F65-0C75-4DA9-AA10-AAA88E281E34}" sibTransId="{54A09D1F-D378-47F0-9A1C-B52ED106E201}"/>
    <dgm:cxn modelId="{7DAC12EF-B6E1-4B15-B241-BB1C4512DC5A}" type="presOf" srcId="{D3E7EB66-8501-4F68-B5A9-DDBB9BB9CFBF}" destId="{ED77B62B-211B-4829-AF85-6627D9CA064A}" srcOrd="0" destOrd="0" presId="urn:microsoft.com/office/officeart/2005/8/layout/hProcess3"/>
    <dgm:cxn modelId="{0171EA1D-D06D-41B3-BC45-756206B58F2C}" type="presOf" srcId="{0E3F6D3A-4DE6-477D-9D7A-43217AF8BFC4}" destId="{37EC6D40-4D65-4B92-A1A5-51AFEE3FF345}" srcOrd="0" destOrd="1" presId="urn:microsoft.com/office/officeart/2005/8/layout/hProcess3"/>
    <dgm:cxn modelId="{D36E81C0-7994-4531-9355-CE4CCF5FB5C5}" srcId="{D3E7EB66-8501-4F68-B5A9-DDBB9BB9CFBF}" destId="{EDE1585B-02AE-4059-A5C6-37D30C253A02}" srcOrd="1" destOrd="0" parTransId="{0E9CD2D3-A612-49A0-B742-A3DC93DDB470}" sibTransId="{943FB8CA-E1E6-4EA4-838F-A971EF308709}"/>
    <dgm:cxn modelId="{DC099FFA-8EB2-41C8-A65C-73F2E74D9B36}" srcId="{AA021E06-F57F-4A2A-B511-80A3874F6A96}" destId="{8171F1B2-6681-4117-8CE9-8C0370DF5C2B}" srcOrd="2" destOrd="0" parTransId="{C03E1C38-63AA-49C9-9601-B669688E805E}" sibTransId="{5D1E0877-2D9C-4ACC-A982-FACC038492E0}"/>
    <dgm:cxn modelId="{0A94DA24-2A58-458F-A915-E0A500960E30}" type="presOf" srcId="{E27F9C5A-D27D-4798-B1A6-294F713B50A4}" destId="{DF3BABB6-1A22-4A45-83B2-38A429A1EFF7}" srcOrd="0" destOrd="0" presId="urn:microsoft.com/office/officeart/2005/8/layout/hProcess3"/>
    <dgm:cxn modelId="{5905AC40-EC02-4550-9DFB-F15521FEB568}" srcId="{0EF2E07B-7DB7-4D4F-9582-07A228653D97}" destId="{42DE5750-6A5B-47A4-BAC4-9E62C446798A}" srcOrd="1" destOrd="0" parTransId="{CE37E73B-F694-46AC-91DB-DB70243D9E40}" sibTransId="{AD5C8DDC-B412-4554-BF4A-897C258A3247}"/>
    <dgm:cxn modelId="{9DCF0D60-7F40-40EE-BD14-DE298A25A5B2}" type="presParOf" srcId="{1B267FCE-C787-482D-A84B-59FF39DAB7E2}" destId="{42EB037A-D5B2-4264-B6BE-580859E933FA}" srcOrd="0" destOrd="0" presId="urn:microsoft.com/office/officeart/2005/8/layout/hProcess3"/>
    <dgm:cxn modelId="{96CD3005-52B8-44AA-A54A-30F27326541A}" type="presParOf" srcId="{1B267FCE-C787-482D-A84B-59FF39DAB7E2}" destId="{6923477E-F749-46F5-B189-BE3A74FC846B}" srcOrd="1" destOrd="0" presId="urn:microsoft.com/office/officeart/2005/8/layout/hProcess3"/>
    <dgm:cxn modelId="{7E84B431-0480-43E4-8D96-FE684A491598}" type="presParOf" srcId="{6923477E-F749-46F5-B189-BE3A74FC846B}" destId="{1091F553-B34B-4ED7-B176-A21B371B09CA}" srcOrd="0" destOrd="0" presId="urn:microsoft.com/office/officeart/2005/8/layout/hProcess3"/>
    <dgm:cxn modelId="{07BDB1E3-8A26-4CD1-BFC5-017E98CB910A}" type="presParOf" srcId="{6923477E-F749-46F5-B189-BE3A74FC846B}" destId="{CF02F30B-0962-4221-ADFF-736BFA87147A}" srcOrd="1" destOrd="0" presId="urn:microsoft.com/office/officeart/2005/8/layout/hProcess3"/>
    <dgm:cxn modelId="{781B772F-D094-4B49-8FF7-1DBBF09403CB}" type="presParOf" srcId="{CF02F30B-0962-4221-ADFF-736BFA87147A}" destId="{B89FBC01-3CD1-4BCD-AF4E-D763A9584324}" srcOrd="0" destOrd="0" presId="urn:microsoft.com/office/officeart/2005/8/layout/hProcess3"/>
    <dgm:cxn modelId="{CDA1CA43-FEE8-4012-9707-20821E24C1D0}" type="presParOf" srcId="{CF02F30B-0962-4221-ADFF-736BFA87147A}" destId="{4F83C4B2-63DC-4893-ACD7-33546EEEB0B4}" srcOrd="1" destOrd="0" presId="urn:microsoft.com/office/officeart/2005/8/layout/hProcess3"/>
    <dgm:cxn modelId="{3E916170-93D0-4264-9E74-AA985EE9C41D}" type="presParOf" srcId="{CF02F30B-0962-4221-ADFF-736BFA87147A}" destId="{34F9D501-FD97-48F5-91EB-4B260FF13D4E}" srcOrd="2" destOrd="0" presId="urn:microsoft.com/office/officeart/2005/8/layout/hProcess3"/>
    <dgm:cxn modelId="{E8A80EAE-7A56-4382-B7D7-BE2808E28CC7}" type="presParOf" srcId="{CF02F30B-0962-4221-ADFF-736BFA87147A}" destId="{649AD6C2-D8F3-418F-84C4-703C1392D3F3}" srcOrd="3" destOrd="0" presId="urn:microsoft.com/office/officeart/2005/8/layout/hProcess3"/>
    <dgm:cxn modelId="{666B2FC7-85BF-4C3B-8083-09794C3D06C0}" type="presParOf" srcId="{CF02F30B-0962-4221-ADFF-736BFA87147A}" destId="{D2C595E2-1EA9-45FA-A971-915F00BA1A23}" srcOrd="4" destOrd="0" presId="urn:microsoft.com/office/officeart/2005/8/layout/hProcess3"/>
    <dgm:cxn modelId="{629C35C6-B331-43AC-BE70-81271ADF05DF}" type="presParOf" srcId="{6923477E-F749-46F5-B189-BE3A74FC846B}" destId="{1CFA5908-EE56-4020-BC4F-2DD0BCD473A6}" srcOrd="2" destOrd="0" presId="urn:microsoft.com/office/officeart/2005/8/layout/hProcess3"/>
    <dgm:cxn modelId="{4435E052-1C44-42E5-AE3D-A864A4414A76}" type="presParOf" srcId="{6923477E-F749-46F5-B189-BE3A74FC846B}" destId="{59361ADA-2487-46C7-949B-849023B07C78}" srcOrd="3" destOrd="0" presId="urn:microsoft.com/office/officeart/2005/8/layout/hProcess3"/>
    <dgm:cxn modelId="{071C20D5-F3FE-4AAE-AA62-EE7FD11CCD70}" type="presParOf" srcId="{59361ADA-2487-46C7-949B-849023B07C78}" destId="{874ED64F-33FA-41AF-A996-CDA4F5B06923}" srcOrd="0" destOrd="0" presId="urn:microsoft.com/office/officeart/2005/8/layout/hProcess3"/>
    <dgm:cxn modelId="{18825C6E-9F84-46FD-8DA1-B844676894EB}" type="presParOf" srcId="{59361ADA-2487-46C7-949B-849023B07C78}" destId="{ED77B62B-211B-4829-AF85-6627D9CA064A}" srcOrd="1" destOrd="0" presId="urn:microsoft.com/office/officeart/2005/8/layout/hProcess3"/>
    <dgm:cxn modelId="{6AF5EA49-005F-41A8-B461-60F9B527AEB7}" type="presParOf" srcId="{59361ADA-2487-46C7-949B-849023B07C78}" destId="{0E2B7404-9A08-46DF-816D-B205C12409D0}" srcOrd="2" destOrd="0" presId="urn:microsoft.com/office/officeart/2005/8/layout/hProcess3"/>
    <dgm:cxn modelId="{97019194-A9BC-4BDA-A2AF-B77EE9339776}" type="presParOf" srcId="{59361ADA-2487-46C7-949B-849023B07C78}" destId="{5EBDDAE8-DDDB-4BA3-AC68-02F1CD19D2F2}" srcOrd="3" destOrd="0" presId="urn:microsoft.com/office/officeart/2005/8/layout/hProcess3"/>
    <dgm:cxn modelId="{DB9D3069-F315-4048-98BF-4C322A5DE35F}" type="presParOf" srcId="{59361ADA-2487-46C7-949B-849023B07C78}" destId="{DF3BABB6-1A22-4A45-83B2-38A429A1EFF7}" srcOrd="4" destOrd="0" presId="urn:microsoft.com/office/officeart/2005/8/layout/hProcess3"/>
    <dgm:cxn modelId="{390354DA-FC98-4D9E-97E6-9ECE053197F5}" type="presParOf" srcId="{6923477E-F749-46F5-B189-BE3A74FC846B}" destId="{04998CA1-E111-45CA-90C5-995CA4E1C5DE}" srcOrd="4" destOrd="0" presId="urn:microsoft.com/office/officeart/2005/8/layout/hProcess3"/>
    <dgm:cxn modelId="{6569D32E-6131-46F6-B3BE-F74C768AA376}" type="presParOf" srcId="{6923477E-F749-46F5-B189-BE3A74FC846B}" destId="{BE466D1A-3DC0-47B9-9309-682164578736}" srcOrd="5" destOrd="0" presId="urn:microsoft.com/office/officeart/2005/8/layout/hProcess3"/>
    <dgm:cxn modelId="{68FF4984-8536-4B90-8F70-54607348FA16}" type="presParOf" srcId="{BE466D1A-3DC0-47B9-9309-682164578736}" destId="{C5458866-5510-4698-8C97-DD7FE3949D98}" srcOrd="0" destOrd="0" presId="urn:microsoft.com/office/officeart/2005/8/layout/hProcess3"/>
    <dgm:cxn modelId="{7687AB70-D377-4F43-9C43-2C9D2FFB7975}" type="presParOf" srcId="{BE466D1A-3DC0-47B9-9309-682164578736}" destId="{AD2BC74E-D7A6-4761-8256-AECF9FC906C6}" srcOrd="1" destOrd="0" presId="urn:microsoft.com/office/officeart/2005/8/layout/hProcess3"/>
    <dgm:cxn modelId="{F9AF92DC-F334-43DA-A461-86EB911347D3}" type="presParOf" srcId="{BE466D1A-3DC0-47B9-9309-682164578736}" destId="{5C5B9CD6-E687-4BAB-A868-39D0C70656C8}" srcOrd="2" destOrd="0" presId="urn:microsoft.com/office/officeart/2005/8/layout/hProcess3"/>
    <dgm:cxn modelId="{B11E7671-52DE-42F4-A416-FCE9958C1551}" type="presParOf" srcId="{BE466D1A-3DC0-47B9-9309-682164578736}" destId="{68015785-E581-426B-B148-720BA16A1796}" srcOrd="3" destOrd="0" presId="urn:microsoft.com/office/officeart/2005/8/layout/hProcess3"/>
    <dgm:cxn modelId="{29E16398-DC47-4B12-AB31-3A1B17FBA421}" type="presParOf" srcId="{BE466D1A-3DC0-47B9-9309-682164578736}" destId="{37EC6D40-4D65-4B92-A1A5-51AFEE3FF345}" srcOrd="4" destOrd="0" presId="urn:microsoft.com/office/officeart/2005/8/layout/hProcess3"/>
    <dgm:cxn modelId="{E8F63B80-3970-41B9-A115-618ED965FF76}" type="presParOf" srcId="{6923477E-F749-46F5-B189-BE3A74FC846B}" destId="{42260FDB-0900-46D5-837F-DC8A823C6350}" srcOrd="6" destOrd="0" presId="urn:microsoft.com/office/officeart/2005/8/layout/hProcess3"/>
    <dgm:cxn modelId="{495592EE-51B7-4A34-9A0C-A189F050AA8B}" type="presParOf" srcId="{6923477E-F749-46F5-B189-BE3A74FC846B}" destId="{0F7737F5-C33E-486A-8A05-989498BC325D}" srcOrd="7" destOrd="0" presId="urn:microsoft.com/office/officeart/2005/8/layout/hProcess3"/>
    <dgm:cxn modelId="{A6C8CE32-12A9-424C-94B0-77235D83D533}" type="presParOf" srcId="{6923477E-F749-46F5-B189-BE3A74FC846B}" destId="{3A64FF76-9E5A-4104-8B3A-2F3C12F9F3A8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69B1C0-F467-4EB3-9B43-647B8B969E92}" type="doc">
      <dgm:prSet loTypeId="urn:microsoft.com/office/officeart/2005/8/layout/hProcess4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hu-HU"/>
        </a:p>
      </dgm:t>
    </dgm:pt>
    <dgm:pt modelId="{36E16913-2075-4433-A3E5-974176F52287}">
      <dgm:prSet phldrT="[Szöveg]"/>
      <dgm:spPr/>
      <dgm:t>
        <a:bodyPr/>
        <a:lstStyle/>
        <a:p>
          <a:r>
            <a:rPr lang="hu-HU" dirty="0"/>
            <a:t> Telekommunikációs szolgáltatások támadása</a:t>
          </a:r>
        </a:p>
      </dgm:t>
    </dgm:pt>
    <dgm:pt modelId="{DA6987DB-113D-4602-999D-D06F5B473BCE}" type="parTrans" cxnId="{A072A112-4BC5-47F4-9CFB-DB60A436CA88}">
      <dgm:prSet/>
      <dgm:spPr/>
      <dgm:t>
        <a:bodyPr/>
        <a:lstStyle/>
        <a:p>
          <a:endParaRPr lang="hu-HU"/>
        </a:p>
      </dgm:t>
    </dgm:pt>
    <dgm:pt modelId="{AD4F7F22-CDA0-4ACF-ACF8-F7EDE37DAEAE}" type="sibTrans" cxnId="{A072A112-4BC5-47F4-9CFB-DB60A436CA88}">
      <dgm:prSet/>
      <dgm:spPr/>
      <dgm:t>
        <a:bodyPr/>
        <a:lstStyle/>
        <a:p>
          <a:endParaRPr lang="hu-HU"/>
        </a:p>
      </dgm:t>
    </dgm:pt>
    <dgm:pt modelId="{ADB577B3-0D48-4069-AA0B-5C73EE6B609F}">
      <dgm:prSet phldrT="[Szöveg]"/>
      <dgm:spPr/>
      <dgm:t>
        <a:bodyPr/>
        <a:lstStyle/>
        <a:p>
          <a:r>
            <a:rPr lang="hu-HU" dirty="0"/>
            <a:t>Mobil és </a:t>
          </a:r>
          <a:r>
            <a:rPr lang="hu-HU" dirty="0" err="1"/>
            <a:t>VoIP</a:t>
          </a:r>
          <a:r>
            <a:rPr lang="hu-HU" dirty="0"/>
            <a:t> szolgáltatások elleni támadások, így azok többsége elérhetetlenné válik. Akadozik a kormányzat kommunikációja is. A védelem koordinálása lelassul, megakad.</a:t>
          </a:r>
        </a:p>
      </dgm:t>
    </dgm:pt>
    <dgm:pt modelId="{E723BD2B-4DD7-4B8D-9C76-83E1D0809A08}" type="parTrans" cxnId="{14F1D8DA-152A-48CA-882F-B5EE5CF6DCD1}">
      <dgm:prSet/>
      <dgm:spPr/>
      <dgm:t>
        <a:bodyPr/>
        <a:lstStyle/>
        <a:p>
          <a:endParaRPr lang="hu-HU"/>
        </a:p>
      </dgm:t>
    </dgm:pt>
    <dgm:pt modelId="{9697D8E0-DE52-4804-9CC7-F2D5A267B64D}" type="sibTrans" cxnId="{14F1D8DA-152A-48CA-882F-B5EE5CF6DCD1}">
      <dgm:prSet/>
      <dgm:spPr/>
      <dgm:t>
        <a:bodyPr/>
        <a:lstStyle/>
        <a:p>
          <a:endParaRPr lang="hu-HU"/>
        </a:p>
      </dgm:t>
    </dgm:pt>
    <dgm:pt modelId="{D9C4E721-87B3-4CB3-89BB-DDD7DAE6E538}">
      <dgm:prSet phldrT="[Szöveg]"/>
      <dgm:spPr/>
      <dgm:t>
        <a:bodyPr/>
        <a:lstStyle/>
        <a:p>
          <a:r>
            <a:rPr lang="hu-HU" dirty="0"/>
            <a:t> Pénzintézetek elleni támadások</a:t>
          </a:r>
        </a:p>
      </dgm:t>
    </dgm:pt>
    <dgm:pt modelId="{94C05960-674B-4398-8F82-7A934FC347B1}" type="parTrans" cxnId="{47AB5F3A-016F-4086-B739-5AC9E0784379}">
      <dgm:prSet/>
      <dgm:spPr/>
      <dgm:t>
        <a:bodyPr/>
        <a:lstStyle/>
        <a:p>
          <a:endParaRPr lang="hu-HU"/>
        </a:p>
      </dgm:t>
    </dgm:pt>
    <dgm:pt modelId="{0BFF3E4D-EE6B-40B9-A9CA-9C7828FD034D}" type="sibTrans" cxnId="{47AB5F3A-016F-4086-B739-5AC9E0784379}">
      <dgm:prSet/>
      <dgm:spPr/>
      <dgm:t>
        <a:bodyPr/>
        <a:lstStyle/>
        <a:p>
          <a:endParaRPr lang="hu-HU"/>
        </a:p>
      </dgm:t>
    </dgm:pt>
    <dgm:pt modelId="{38AC60A5-D776-4C05-8842-940277C84228}">
      <dgm:prSet phldrT="[Szöveg]"/>
      <dgm:spPr/>
      <dgm:t>
        <a:bodyPr/>
        <a:lstStyle/>
        <a:p>
          <a:r>
            <a:rPr lang="hu-HU" dirty="0"/>
            <a:t> Online </a:t>
          </a:r>
          <a:r>
            <a:rPr lang="hu-HU" dirty="0" err="1"/>
            <a:t>bankolás</a:t>
          </a:r>
          <a:r>
            <a:rPr lang="hu-HU" dirty="0"/>
            <a:t> szünetel a legnagyobb bankoknál. Szünetelnek a nemzetközi pénzügyi tranzakciók is.</a:t>
          </a:r>
        </a:p>
      </dgm:t>
    </dgm:pt>
    <dgm:pt modelId="{6E219AD3-ED94-4AD7-B091-917060FE4CD7}" type="parTrans" cxnId="{FDEC50BF-A8FD-4C14-89AA-53B14BA67C83}">
      <dgm:prSet/>
      <dgm:spPr/>
      <dgm:t>
        <a:bodyPr/>
        <a:lstStyle/>
        <a:p>
          <a:endParaRPr lang="hu-HU"/>
        </a:p>
      </dgm:t>
    </dgm:pt>
    <dgm:pt modelId="{96342100-8E38-441D-877F-8EC7CF0B3700}" type="sibTrans" cxnId="{FDEC50BF-A8FD-4C14-89AA-53B14BA67C83}">
      <dgm:prSet/>
      <dgm:spPr/>
      <dgm:t>
        <a:bodyPr/>
        <a:lstStyle/>
        <a:p>
          <a:endParaRPr lang="hu-HU"/>
        </a:p>
      </dgm:t>
    </dgm:pt>
    <dgm:pt modelId="{792C11A0-0903-4A5D-8D43-23278865E318}">
      <dgm:prSet phldrT="[Szöveg]"/>
      <dgm:spPr/>
      <dgm:t>
        <a:bodyPr/>
        <a:lstStyle/>
        <a:p>
          <a:r>
            <a:rPr lang="hu-HU" dirty="0"/>
            <a:t> Áramszolgáltatók támadása</a:t>
          </a:r>
        </a:p>
      </dgm:t>
    </dgm:pt>
    <dgm:pt modelId="{A3E8409D-573F-4975-81C7-68D537159AE4}" type="parTrans" cxnId="{FA146895-F020-4373-A6DC-C295E9BFD3FB}">
      <dgm:prSet/>
      <dgm:spPr/>
      <dgm:t>
        <a:bodyPr/>
        <a:lstStyle/>
        <a:p>
          <a:endParaRPr lang="hu-HU"/>
        </a:p>
      </dgm:t>
    </dgm:pt>
    <dgm:pt modelId="{7E6FA260-D3F1-4292-9C4D-EBC7D797B039}" type="sibTrans" cxnId="{FA146895-F020-4373-A6DC-C295E9BFD3FB}">
      <dgm:prSet/>
      <dgm:spPr/>
      <dgm:t>
        <a:bodyPr/>
        <a:lstStyle/>
        <a:p>
          <a:endParaRPr lang="hu-HU"/>
        </a:p>
      </dgm:t>
    </dgm:pt>
    <dgm:pt modelId="{7A513AFF-111C-4C6C-8E1E-C7FB370902C7}">
      <dgm:prSet phldrT="[Szöveg]"/>
      <dgm:spPr/>
      <dgm:t>
        <a:bodyPr/>
        <a:lstStyle/>
        <a:p>
          <a:r>
            <a:rPr lang="hu-HU" dirty="0"/>
            <a:t>Lokális (kerületi szintű) áramkimaradások állnak fent. Ez érinti a lakosságot és a közintézményeket is.</a:t>
          </a:r>
        </a:p>
      </dgm:t>
    </dgm:pt>
    <dgm:pt modelId="{34789E96-7365-4314-AB74-129856A97329}" type="parTrans" cxnId="{375CDCC8-2B79-4B9D-8517-216FA2CF65D5}">
      <dgm:prSet/>
      <dgm:spPr/>
      <dgm:t>
        <a:bodyPr/>
        <a:lstStyle/>
        <a:p>
          <a:endParaRPr lang="hu-HU"/>
        </a:p>
      </dgm:t>
    </dgm:pt>
    <dgm:pt modelId="{EDBFA5E3-459E-4647-B1AA-C015BBAD7091}" type="sibTrans" cxnId="{375CDCC8-2B79-4B9D-8517-216FA2CF65D5}">
      <dgm:prSet/>
      <dgm:spPr/>
      <dgm:t>
        <a:bodyPr/>
        <a:lstStyle/>
        <a:p>
          <a:endParaRPr lang="hu-HU"/>
        </a:p>
      </dgm:t>
    </dgm:pt>
    <dgm:pt modelId="{A43F5129-7A76-485D-9BC1-F48DF7C9D8D1}" type="pres">
      <dgm:prSet presAssocID="{1369B1C0-F467-4EB3-9B43-647B8B969E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363C184-2337-4FD7-A7CF-B98CB5504646}" type="pres">
      <dgm:prSet presAssocID="{1369B1C0-F467-4EB3-9B43-647B8B969E92}" presName="tSp" presStyleCnt="0"/>
      <dgm:spPr/>
    </dgm:pt>
    <dgm:pt modelId="{C13BDE97-5849-4DA2-9608-755695BFBF48}" type="pres">
      <dgm:prSet presAssocID="{1369B1C0-F467-4EB3-9B43-647B8B969E92}" presName="bSp" presStyleCnt="0"/>
      <dgm:spPr/>
    </dgm:pt>
    <dgm:pt modelId="{DFBC5E20-8EE5-45FB-94D1-A4A9B7B9AEFB}" type="pres">
      <dgm:prSet presAssocID="{1369B1C0-F467-4EB3-9B43-647B8B969E92}" presName="process" presStyleCnt="0"/>
      <dgm:spPr/>
    </dgm:pt>
    <dgm:pt modelId="{B216E5D6-6782-4796-A3CE-D38CE4E6D64E}" type="pres">
      <dgm:prSet presAssocID="{36E16913-2075-4433-A3E5-974176F52287}" presName="composite1" presStyleCnt="0"/>
      <dgm:spPr/>
    </dgm:pt>
    <dgm:pt modelId="{D7013709-0436-49A6-A355-5CF4395B3517}" type="pres">
      <dgm:prSet presAssocID="{36E16913-2075-4433-A3E5-974176F52287}" presName="dummyNode1" presStyleLbl="node1" presStyleIdx="0" presStyleCnt="3"/>
      <dgm:spPr/>
    </dgm:pt>
    <dgm:pt modelId="{4E8013BF-051C-46BE-99AC-AEAFA30AA886}" type="pres">
      <dgm:prSet presAssocID="{36E16913-2075-4433-A3E5-974176F52287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B563F33-9A06-4F97-A151-5E330FE34A72}" type="pres">
      <dgm:prSet presAssocID="{36E16913-2075-4433-A3E5-974176F5228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7E6103F-51B4-4988-AF41-4E01912D3F15}" type="pres">
      <dgm:prSet presAssocID="{36E16913-2075-4433-A3E5-974176F52287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E988221-147D-4BBB-BDBA-46551F156BB2}" type="pres">
      <dgm:prSet presAssocID="{36E16913-2075-4433-A3E5-974176F52287}" presName="connSite1" presStyleCnt="0"/>
      <dgm:spPr/>
    </dgm:pt>
    <dgm:pt modelId="{7075EF4B-436C-4EB4-A741-78C0186DCCF8}" type="pres">
      <dgm:prSet presAssocID="{AD4F7F22-CDA0-4ACF-ACF8-F7EDE37DAEAE}" presName="Name9" presStyleLbl="sibTrans2D1" presStyleIdx="0" presStyleCnt="2"/>
      <dgm:spPr/>
      <dgm:t>
        <a:bodyPr/>
        <a:lstStyle/>
        <a:p>
          <a:endParaRPr lang="hu-HU"/>
        </a:p>
      </dgm:t>
    </dgm:pt>
    <dgm:pt modelId="{C2A76E05-B61A-4E90-A8DD-B0F82B42F1CA}" type="pres">
      <dgm:prSet presAssocID="{D9C4E721-87B3-4CB3-89BB-DDD7DAE6E538}" presName="composite2" presStyleCnt="0"/>
      <dgm:spPr/>
    </dgm:pt>
    <dgm:pt modelId="{6E687361-D9E9-4234-A204-98D441917F0B}" type="pres">
      <dgm:prSet presAssocID="{D9C4E721-87B3-4CB3-89BB-DDD7DAE6E538}" presName="dummyNode2" presStyleLbl="node1" presStyleIdx="0" presStyleCnt="3"/>
      <dgm:spPr/>
    </dgm:pt>
    <dgm:pt modelId="{A2542E0E-0E1B-44C9-BA46-2F830B8BAA2E}" type="pres">
      <dgm:prSet presAssocID="{D9C4E721-87B3-4CB3-89BB-DDD7DAE6E538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DB08783-07A6-4C34-8A8F-E0B9A669787A}" type="pres">
      <dgm:prSet presAssocID="{D9C4E721-87B3-4CB3-89BB-DDD7DAE6E53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E293124-AC19-4772-BDBE-D3067DE7D4AE}" type="pres">
      <dgm:prSet presAssocID="{D9C4E721-87B3-4CB3-89BB-DDD7DAE6E538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64C435C-B701-4011-B544-FEC28CBB4C9F}" type="pres">
      <dgm:prSet presAssocID="{D9C4E721-87B3-4CB3-89BB-DDD7DAE6E538}" presName="connSite2" presStyleCnt="0"/>
      <dgm:spPr/>
    </dgm:pt>
    <dgm:pt modelId="{7BC45FDB-B8DD-40EF-B46E-5DA4AF40683E}" type="pres">
      <dgm:prSet presAssocID="{0BFF3E4D-EE6B-40B9-A9CA-9C7828FD034D}" presName="Name18" presStyleLbl="sibTrans2D1" presStyleIdx="1" presStyleCnt="2"/>
      <dgm:spPr/>
      <dgm:t>
        <a:bodyPr/>
        <a:lstStyle/>
        <a:p>
          <a:endParaRPr lang="hu-HU"/>
        </a:p>
      </dgm:t>
    </dgm:pt>
    <dgm:pt modelId="{0503E97B-291B-465C-8C32-BF1E5AA474F7}" type="pres">
      <dgm:prSet presAssocID="{792C11A0-0903-4A5D-8D43-23278865E318}" presName="composite1" presStyleCnt="0"/>
      <dgm:spPr/>
    </dgm:pt>
    <dgm:pt modelId="{04381C78-3F14-4710-A1BC-5D2BA72CBB58}" type="pres">
      <dgm:prSet presAssocID="{792C11A0-0903-4A5D-8D43-23278865E318}" presName="dummyNode1" presStyleLbl="node1" presStyleIdx="1" presStyleCnt="3"/>
      <dgm:spPr/>
    </dgm:pt>
    <dgm:pt modelId="{1A0197F6-5A78-4086-A0DB-DBB745955AD9}" type="pres">
      <dgm:prSet presAssocID="{792C11A0-0903-4A5D-8D43-23278865E31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C1B87B8-A912-4C82-B9B9-15BAD46FFB9E}" type="pres">
      <dgm:prSet presAssocID="{792C11A0-0903-4A5D-8D43-23278865E31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3233ECD-B5F5-4EDD-941B-2D37A02D5A77}" type="pres">
      <dgm:prSet presAssocID="{792C11A0-0903-4A5D-8D43-23278865E31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6914994-37F0-4BE5-BF4B-D8805D4BA9D6}" type="pres">
      <dgm:prSet presAssocID="{792C11A0-0903-4A5D-8D43-23278865E318}" presName="connSite1" presStyleCnt="0"/>
      <dgm:spPr/>
    </dgm:pt>
  </dgm:ptLst>
  <dgm:cxnLst>
    <dgm:cxn modelId="{94B48D95-05E2-4BD9-AEBB-803B71BD47F4}" type="presOf" srcId="{0BFF3E4D-EE6B-40B9-A9CA-9C7828FD034D}" destId="{7BC45FDB-B8DD-40EF-B46E-5DA4AF40683E}" srcOrd="0" destOrd="0" presId="urn:microsoft.com/office/officeart/2005/8/layout/hProcess4"/>
    <dgm:cxn modelId="{4043E8F2-9199-44ED-8418-EE99B1556409}" type="presOf" srcId="{AD4F7F22-CDA0-4ACF-ACF8-F7EDE37DAEAE}" destId="{7075EF4B-436C-4EB4-A741-78C0186DCCF8}" srcOrd="0" destOrd="0" presId="urn:microsoft.com/office/officeart/2005/8/layout/hProcess4"/>
    <dgm:cxn modelId="{21AF430E-E9FE-4A4F-A565-3A5FF74A97F3}" type="presOf" srcId="{7A513AFF-111C-4C6C-8E1E-C7FB370902C7}" destId="{EC1B87B8-A912-4C82-B9B9-15BAD46FFB9E}" srcOrd="1" destOrd="0" presId="urn:microsoft.com/office/officeart/2005/8/layout/hProcess4"/>
    <dgm:cxn modelId="{FA146895-F020-4373-A6DC-C295E9BFD3FB}" srcId="{1369B1C0-F467-4EB3-9B43-647B8B969E92}" destId="{792C11A0-0903-4A5D-8D43-23278865E318}" srcOrd="2" destOrd="0" parTransId="{A3E8409D-573F-4975-81C7-68D537159AE4}" sibTransId="{7E6FA260-D3F1-4292-9C4D-EBC7D797B039}"/>
    <dgm:cxn modelId="{A072A112-4BC5-47F4-9CFB-DB60A436CA88}" srcId="{1369B1C0-F467-4EB3-9B43-647B8B969E92}" destId="{36E16913-2075-4433-A3E5-974176F52287}" srcOrd="0" destOrd="0" parTransId="{DA6987DB-113D-4602-999D-D06F5B473BCE}" sibTransId="{AD4F7F22-CDA0-4ACF-ACF8-F7EDE37DAEAE}"/>
    <dgm:cxn modelId="{A86C4D3D-E44B-4C83-82D1-780A245C6AA0}" type="presOf" srcId="{ADB577B3-0D48-4069-AA0B-5C73EE6B609F}" destId="{3B563F33-9A06-4F97-A151-5E330FE34A72}" srcOrd="1" destOrd="0" presId="urn:microsoft.com/office/officeart/2005/8/layout/hProcess4"/>
    <dgm:cxn modelId="{DCF9F7B1-F086-4D82-B96F-2C826597BD21}" type="presOf" srcId="{7A513AFF-111C-4C6C-8E1E-C7FB370902C7}" destId="{1A0197F6-5A78-4086-A0DB-DBB745955AD9}" srcOrd="0" destOrd="0" presId="urn:microsoft.com/office/officeart/2005/8/layout/hProcess4"/>
    <dgm:cxn modelId="{14F1D8DA-152A-48CA-882F-B5EE5CF6DCD1}" srcId="{36E16913-2075-4433-A3E5-974176F52287}" destId="{ADB577B3-0D48-4069-AA0B-5C73EE6B609F}" srcOrd="0" destOrd="0" parTransId="{E723BD2B-4DD7-4B8D-9C76-83E1D0809A08}" sibTransId="{9697D8E0-DE52-4804-9CC7-F2D5A267B64D}"/>
    <dgm:cxn modelId="{00B9CA5B-15C5-47C4-A634-5E6DA39458F6}" type="presOf" srcId="{36E16913-2075-4433-A3E5-974176F52287}" destId="{E7E6103F-51B4-4988-AF41-4E01912D3F15}" srcOrd="0" destOrd="0" presId="urn:microsoft.com/office/officeart/2005/8/layout/hProcess4"/>
    <dgm:cxn modelId="{0C96273A-ACB4-4F05-B55D-A7ABB93AD59E}" type="presOf" srcId="{38AC60A5-D776-4C05-8842-940277C84228}" destId="{8DB08783-07A6-4C34-8A8F-E0B9A669787A}" srcOrd="1" destOrd="0" presId="urn:microsoft.com/office/officeart/2005/8/layout/hProcess4"/>
    <dgm:cxn modelId="{47AB5F3A-016F-4086-B739-5AC9E0784379}" srcId="{1369B1C0-F467-4EB3-9B43-647B8B969E92}" destId="{D9C4E721-87B3-4CB3-89BB-DDD7DAE6E538}" srcOrd="1" destOrd="0" parTransId="{94C05960-674B-4398-8F82-7A934FC347B1}" sibTransId="{0BFF3E4D-EE6B-40B9-A9CA-9C7828FD034D}"/>
    <dgm:cxn modelId="{911C0EF7-ED02-42BC-BAD1-010AE783D4C2}" type="presOf" srcId="{792C11A0-0903-4A5D-8D43-23278865E318}" destId="{D3233ECD-B5F5-4EDD-941B-2D37A02D5A77}" srcOrd="0" destOrd="0" presId="urn:microsoft.com/office/officeart/2005/8/layout/hProcess4"/>
    <dgm:cxn modelId="{FDEC50BF-A8FD-4C14-89AA-53B14BA67C83}" srcId="{D9C4E721-87B3-4CB3-89BB-DDD7DAE6E538}" destId="{38AC60A5-D776-4C05-8842-940277C84228}" srcOrd="0" destOrd="0" parTransId="{6E219AD3-ED94-4AD7-B091-917060FE4CD7}" sibTransId="{96342100-8E38-441D-877F-8EC7CF0B3700}"/>
    <dgm:cxn modelId="{375CDCC8-2B79-4B9D-8517-216FA2CF65D5}" srcId="{792C11A0-0903-4A5D-8D43-23278865E318}" destId="{7A513AFF-111C-4C6C-8E1E-C7FB370902C7}" srcOrd="0" destOrd="0" parTransId="{34789E96-7365-4314-AB74-129856A97329}" sibTransId="{EDBFA5E3-459E-4647-B1AA-C015BBAD7091}"/>
    <dgm:cxn modelId="{E697B090-A141-46B9-89FE-35BB10B104D2}" type="presOf" srcId="{ADB577B3-0D48-4069-AA0B-5C73EE6B609F}" destId="{4E8013BF-051C-46BE-99AC-AEAFA30AA886}" srcOrd="0" destOrd="0" presId="urn:microsoft.com/office/officeart/2005/8/layout/hProcess4"/>
    <dgm:cxn modelId="{69F642C7-41D8-48C6-B490-91D4D78D7590}" type="presOf" srcId="{D9C4E721-87B3-4CB3-89BB-DDD7DAE6E538}" destId="{CE293124-AC19-4772-BDBE-D3067DE7D4AE}" srcOrd="0" destOrd="0" presId="urn:microsoft.com/office/officeart/2005/8/layout/hProcess4"/>
    <dgm:cxn modelId="{F333BF72-D816-49A7-A1EE-127D2C36E963}" type="presOf" srcId="{1369B1C0-F467-4EB3-9B43-647B8B969E92}" destId="{A43F5129-7A76-485D-9BC1-F48DF7C9D8D1}" srcOrd="0" destOrd="0" presId="urn:microsoft.com/office/officeart/2005/8/layout/hProcess4"/>
    <dgm:cxn modelId="{B997AAB3-314D-4FBA-BBF9-C9FEB27B0B00}" type="presOf" srcId="{38AC60A5-D776-4C05-8842-940277C84228}" destId="{A2542E0E-0E1B-44C9-BA46-2F830B8BAA2E}" srcOrd="0" destOrd="0" presId="urn:microsoft.com/office/officeart/2005/8/layout/hProcess4"/>
    <dgm:cxn modelId="{B5F13559-B137-4810-916D-7A356EDA664A}" type="presParOf" srcId="{A43F5129-7A76-485D-9BC1-F48DF7C9D8D1}" destId="{9363C184-2337-4FD7-A7CF-B98CB5504646}" srcOrd="0" destOrd="0" presId="urn:microsoft.com/office/officeart/2005/8/layout/hProcess4"/>
    <dgm:cxn modelId="{CE9B92AA-7023-46B0-8E41-BBDF548654D6}" type="presParOf" srcId="{A43F5129-7A76-485D-9BC1-F48DF7C9D8D1}" destId="{C13BDE97-5849-4DA2-9608-755695BFBF48}" srcOrd="1" destOrd="0" presId="urn:microsoft.com/office/officeart/2005/8/layout/hProcess4"/>
    <dgm:cxn modelId="{BB0467DA-2823-4F31-829D-B0D0D8D808CD}" type="presParOf" srcId="{A43F5129-7A76-485D-9BC1-F48DF7C9D8D1}" destId="{DFBC5E20-8EE5-45FB-94D1-A4A9B7B9AEFB}" srcOrd="2" destOrd="0" presId="urn:microsoft.com/office/officeart/2005/8/layout/hProcess4"/>
    <dgm:cxn modelId="{B38532EC-9EEE-4D38-8E24-91A3CB4CB2E3}" type="presParOf" srcId="{DFBC5E20-8EE5-45FB-94D1-A4A9B7B9AEFB}" destId="{B216E5D6-6782-4796-A3CE-D38CE4E6D64E}" srcOrd="0" destOrd="0" presId="urn:microsoft.com/office/officeart/2005/8/layout/hProcess4"/>
    <dgm:cxn modelId="{9FBFD2F9-49E6-4AB8-9575-A4F5BCEA5828}" type="presParOf" srcId="{B216E5D6-6782-4796-A3CE-D38CE4E6D64E}" destId="{D7013709-0436-49A6-A355-5CF4395B3517}" srcOrd="0" destOrd="0" presId="urn:microsoft.com/office/officeart/2005/8/layout/hProcess4"/>
    <dgm:cxn modelId="{06985BAA-4D5F-4E88-891C-881C00AE17FB}" type="presParOf" srcId="{B216E5D6-6782-4796-A3CE-D38CE4E6D64E}" destId="{4E8013BF-051C-46BE-99AC-AEAFA30AA886}" srcOrd="1" destOrd="0" presId="urn:microsoft.com/office/officeart/2005/8/layout/hProcess4"/>
    <dgm:cxn modelId="{3B95245F-58CE-4DC4-8AA1-8596FF2E6E28}" type="presParOf" srcId="{B216E5D6-6782-4796-A3CE-D38CE4E6D64E}" destId="{3B563F33-9A06-4F97-A151-5E330FE34A72}" srcOrd="2" destOrd="0" presId="urn:microsoft.com/office/officeart/2005/8/layout/hProcess4"/>
    <dgm:cxn modelId="{E276B39B-74C1-4432-8961-00AC039DF3B5}" type="presParOf" srcId="{B216E5D6-6782-4796-A3CE-D38CE4E6D64E}" destId="{E7E6103F-51B4-4988-AF41-4E01912D3F15}" srcOrd="3" destOrd="0" presId="urn:microsoft.com/office/officeart/2005/8/layout/hProcess4"/>
    <dgm:cxn modelId="{F281D3D4-6AB5-4EA6-834A-8CB660D97393}" type="presParOf" srcId="{B216E5D6-6782-4796-A3CE-D38CE4E6D64E}" destId="{8E988221-147D-4BBB-BDBA-46551F156BB2}" srcOrd="4" destOrd="0" presId="urn:microsoft.com/office/officeart/2005/8/layout/hProcess4"/>
    <dgm:cxn modelId="{3E4E724E-220E-40B0-AC11-57E148B2C7AE}" type="presParOf" srcId="{DFBC5E20-8EE5-45FB-94D1-A4A9B7B9AEFB}" destId="{7075EF4B-436C-4EB4-A741-78C0186DCCF8}" srcOrd="1" destOrd="0" presId="urn:microsoft.com/office/officeart/2005/8/layout/hProcess4"/>
    <dgm:cxn modelId="{4A9496D1-DB22-44EA-BC1E-A81467EDFAE2}" type="presParOf" srcId="{DFBC5E20-8EE5-45FB-94D1-A4A9B7B9AEFB}" destId="{C2A76E05-B61A-4E90-A8DD-B0F82B42F1CA}" srcOrd="2" destOrd="0" presId="urn:microsoft.com/office/officeart/2005/8/layout/hProcess4"/>
    <dgm:cxn modelId="{C468AA02-FCDE-4804-B5E3-1236A8F2F357}" type="presParOf" srcId="{C2A76E05-B61A-4E90-A8DD-B0F82B42F1CA}" destId="{6E687361-D9E9-4234-A204-98D441917F0B}" srcOrd="0" destOrd="0" presId="urn:microsoft.com/office/officeart/2005/8/layout/hProcess4"/>
    <dgm:cxn modelId="{6E3DF3CE-73E3-4FBC-8890-1C02FAEB7DB7}" type="presParOf" srcId="{C2A76E05-B61A-4E90-A8DD-B0F82B42F1CA}" destId="{A2542E0E-0E1B-44C9-BA46-2F830B8BAA2E}" srcOrd="1" destOrd="0" presId="urn:microsoft.com/office/officeart/2005/8/layout/hProcess4"/>
    <dgm:cxn modelId="{4D38C95D-CCBD-41B2-BDCB-D0AD785D973C}" type="presParOf" srcId="{C2A76E05-B61A-4E90-A8DD-B0F82B42F1CA}" destId="{8DB08783-07A6-4C34-8A8F-E0B9A669787A}" srcOrd="2" destOrd="0" presId="urn:microsoft.com/office/officeart/2005/8/layout/hProcess4"/>
    <dgm:cxn modelId="{70CFB849-231A-4FF0-8FF9-22C82F127D64}" type="presParOf" srcId="{C2A76E05-B61A-4E90-A8DD-B0F82B42F1CA}" destId="{CE293124-AC19-4772-BDBE-D3067DE7D4AE}" srcOrd="3" destOrd="0" presId="urn:microsoft.com/office/officeart/2005/8/layout/hProcess4"/>
    <dgm:cxn modelId="{E5504CFA-3FBE-4ACC-856E-D1AB49AD6283}" type="presParOf" srcId="{C2A76E05-B61A-4E90-A8DD-B0F82B42F1CA}" destId="{964C435C-B701-4011-B544-FEC28CBB4C9F}" srcOrd="4" destOrd="0" presId="urn:microsoft.com/office/officeart/2005/8/layout/hProcess4"/>
    <dgm:cxn modelId="{290E21CB-61DC-4652-8540-DC1974883FD6}" type="presParOf" srcId="{DFBC5E20-8EE5-45FB-94D1-A4A9B7B9AEFB}" destId="{7BC45FDB-B8DD-40EF-B46E-5DA4AF40683E}" srcOrd="3" destOrd="0" presId="urn:microsoft.com/office/officeart/2005/8/layout/hProcess4"/>
    <dgm:cxn modelId="{E1F1EAD5-470C-496E-852B-89F42607D03B}" type="presParOf" srcId="{DFBC5E20-8EE5-45FB-94D1-A4A9B7B9AEFB}" destId="{0503E97B-291B-465C-8C32-BF1E5AA474F7}" srcOrd="4" destOrd="0" presId="urn:microsoft.com/office/officeart/2005/8/layout/hProcess4"/>
    <dgm:cxn modelId="{AFC18F6E-EB19-45C0-A4F6-941EB602B927}" type="presParOf" srcId="{0503E97B-291B-465C-8C32-BF1E5AA474F7}" destId="{04381C78-3F14-4710-A1BC-5D2BA72CBB58}" srcOrd="0" destOrd="0" presId="urn:microsoft.com/office/officeart/2005/8/layout/hProcess4"/>
    <dgm:cxn modelId="{EBECA26E-9305-4E7A-8773-3C318733CFD8}" type="presParOf" srcId="{0503E97B-291B-465C-8C32-BF1E5AA474F7}" destId="{1A0197F6-5A78-4086-A0DB-DBB745955AD9}" srcOrd="1" destOrd="0" presId="urn:microsoft.com/office/officeart/2005/8/layout/hProcess4"/>
    <dgm:cxn modelId="{2ECFE125-CC69-437B-A50B-AFE7378EF9A9}" type="presParOf" srcId="{0503E97B-291B-465C-8C32-BF1E5AA474F7}" destId="{EC1B87B8-A912-4C82-B9B9-15BAD46FFB9E}" srcOrd="2" destOrd="0" presId="urn:microsoft.com/office/officeart/2005/8/layout/hProcess4"/>
    <dgm:cxn modelId="{8AD82279-DF52-4912-BD75-C0D594876468}" type="presParOf" srcId="{0503E97B-291B-465C-8C32-BF1E5AA474F7}" destId="{D3233ECD-B5F5-4EDD-941B-2D37A02D5A77}" srcOrd="3" destOrd="0" presId="urn:microsoft.com/office/officeart/2005/8/layout/hProcess4"/>
    <dgm:cxn modelId="{F4F29C69-7CE6-427F-ADB3-C801D76A47D3}" type="presParOf" srcId="{0503E97B-291B-465C-8C32-BF1E5AA474F7}" destId="{F6914994-37F0-4BE5-BF4B-D8805D4BA9D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BF2D38-D774-4344-B128-7E2A0BFC7874}" type="doc">
      <dgm:prSet loTypeId="urn:microsoft.com/office/officeart/2005/8/layout/cycle8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hu-HU"/>
        </a:p>
      </dgm:t>
    </dgm:pt>
    <dgm:pt modelId="{038097F2-3E08-4BB5-98B5-023879E746E1}">
      <dgm:prSet phldrT="[Text]"/>
      <dgm:spPr/>
      <dgm:t>
        <a:bodyPr/>
        <a:lstStyle/>
        <a:p>
          <a:r>
            <a:rPr lang="hu-HU" dirty="0" smtClean="0"/>
            <a:t>Államtudományi és Közigazgatási Kar</a:t>
          </a:r>
          <a:endParaRPr lang="hu-HU" dirty="0"/>
        </a:p>
      </dgm:t>
    </dgm:pt>
    <dgm:pt modelId="{34DB3D7B-0722-4B40-8E79-B20C94249C53}" type="parTrans" cxnId="{75C5BC12-DAC5-4839-B4AF-F08794052452}">
      <dgm:prSet/>
      <dgm:spPr/>
      <dgm:t>
        <a:bodyPr/>
        <a:lstStyle/>
        <a:p>
          <a:endParaRPr lang="hu-HU"/>
        </a:p>
      </dgm:t>
    </dgm:pt>
    <dgm:pt modelId="{2D776CDE-47B2-49DA-A1BA-8E2E2BE3D9D0}" type="sibTrans" cxnId="{75C5BC12-DAC5-4839-B4AF-F08794052452}">
      <dgm:prSet/>
      <dgm:spPr/>
      <dgm:t>
        <a:bodyPr/>
        <a:lstStyle/>
        <a:p>
          <a:endParaRPr lang="hu-HU"/>
        </a:p>
      </dgm:t>
    </dgm:pt>
    <dgm:pt modelId="{617588C4-1243-4EDB-856D-ECE82DBB46C0}">
      <dgm:prSet phldrT="[Text]"/>
      <dgm:spPr/>
      <dgm:t>
        <a:bodyPr/>
        <a:lstStyle/>
        <a:p>
          <a:r>
            <a:rPr lang="hu-HU" dirty="0" smtClean="0"/>
            <a:t>Nemzetközi és Európai Tanulmányok Kar</a:t>
          </a:r>
          <a:endParaRPr lang="hu-HU" dirty="0"/>
        </a:p>
      </dgm:t>
    </dgm:pt>
    <dgm:pt modelId="{934285EA-E5D8-4BDE-95A8-FDB3673D908A}" type="parTrans" cxnId="{8747C40E-1720-46D3-926D-9295FFB71346}">
      <dgm:prSet/>
      <dgm:spPr/>
      <dgm:t>
        <a:bodyPr/>
        <a:lstStyle/>
        <a:p>
          <a:endParaRPr lang="hu-HU"/>
        </a:p>
      </dgm:t>
    </dgm:pt>
    <dgm:pt modelId="{E2B9F3D2-12D1-497E-88C4-8AF6D36E0F34}" type="sibTrans" cxnId="{8747C40E-1720-46D3-926D-9295FFB71346}">
      <dgm:prSet/>
      <dgm:spPr/>
      <dgm:t>
        <a:bodyPr/>
        <a:lstStyle/>
        <a:p>
          <a:endParaRPr lang="hu-HU"/>
        </a:p>
      </dgm:t>
    </dgm:pt>
    <dgm:pt modelId="{887A602E-363C-4B2B-845E-4C976742F9A3}">
      <dgm:prSet phldrT="[Text]"/>
      <dgm:spPr/>
      <dgm:t>
        <a:bodyPr/>
        <a:lstStyle/>
        <a:p>
          <a:r>
            <a:rPr lang="hu-HU" dirty="0" smtClean="0"/>
            <a:t>Rendészettudományi Kar</a:t>
          </a:r>
          <a:endParaRPr lang="hu-HU" dirty="0"/>
        </a:p>
      </dgm:t>
    </dgm:pt>
    <dgm:pt modelId="{F315101E-2BF3-4DA0-8EC4-DFE0C1C3E0BE}" type="parTrans" cxnId="{61168FDA-7196-47EE-8940-D746D3B32912}">
      <dgm:prSet/>
      <dgm:spPr/>
      <dgm:t>
        <a:bodyPr/>
        <a:lstStyle/>
        <a:p>
          <a:endParaRPr lang="hu-HU"/>
        </a:p>
      </dgm:t>
    </dgm:pt>
    <dgm:pt modelId="{273C2E80-F39D-4771-844F-56291CD786B6}" type="sibTrans" cxnId="{61168FDA-7196-47EE-8940-D746D3B32912}">
      <dgm:prSet/>
      <dgm:spPr/>
      <dgm:t>
        <a:bodyPr/>
        <a:lstStyle/>
        <a:p>
          <a:endParaRPr lang="hu-HU"/>
        </a:p>
      </dgm:t>
    </dgm:pt>
    <dgm:pt modelId="{F4037B75-AD37-41CA-B8B3-9A3EC7807FEE}">
      <dgm:prSet phldrT="[Text]"/>
      <dgm:spPr/>
      <dgm:t>
        <a:bodyPr/>
        <a:lstStyle/>
        <a:p>
          <a:r>
            <a:rPr lang="hu-HU" dirty="0" smtClean="0"/>
            <a:t>Hadtudományi és Honvédtisztképző Kar</a:t>
          </a:r>
          <a:endParaRPr lang="hu-HU" dirty="0"/>
        </a:p>
      </dgm:t>
    </dgm:pt>
    <dgm:pt modelId="{914B4C5F-99D1-4637-A070-83DDD89ED964}" type="parTrans" cxnId="{1BBA5344-868E-4FF4-9143-5963B1A57D08}">
      <dgm:prSet/>
      <dgm:spPr/>
      <dgm:t>
        <a:bodyPr/>
        <a:lstStyle/>
        <a:p>
          <a:endParaRPr lang="hu-HU"/>
        </a:p>
      </dgm:t>
    </dgm:pt>
    <dgm:pt modelId="{AB7DDD5E-F16E-4250-9FCF-4D2E8CC23D93}" type="sibTrans" cxnId="{1BBA5344-868E-4FF4-9143-5963B1A57D08}">
      <dgm:prSet/>
      <dgm:spPr/>
      <dgm:t>
        <a:bodyPr/>
        <a:lstStyle/>
        <a:p>
          <a:endParaRPr lang="hu-HU"/>
        </a:p>
      </dgm:t>
    </dgm:pt>
    <dgm:pt modelId="{85BD53E1-030E-4DE0-919B-9A7AC7C831E2}">
      <dgm:prSet phldrT="[Text]"/>
      <dgm:spPr/>
      <dgm:t>
        <a:bodyPr/>
        <a:lstStyle/>
        <a:p>
          <a:r>
            <a:rPr lang="hu-HU" dirty="0" smtClean="0"/>
            <a:t>Víztudományi Kar</a:t>
          </a:r>
          <a:endParaRPr lang="hu-HU" dirty="0"/>
        </a:p>
      </dgm:t>
    </dgm:pt>
    <dgm:pt modelId="{5D97FD8F-A034-4CC1-BB95-AD0B219258D2}" type="parTrans" cxnId="{BC36B3D0-B435-4FEA-BB7B-6A79F10C1C1F}">
      <dgm:prSet/>
      <dgm:spPr/>
      <dgm:t>
        <a:bodyPr/>
        <a:lstStyle/>
        <a:p>
          <a:endParaRPr lang="hu-HU"/>
        </a:p>
      </dgm:t>
    </dgm:pt>
    <dgm:pt modelId="{D4BBADF7-7AC5-4CF8-AA07-681FD99006AF}" type="sibTrans" cxnId="{BC36B3D0-B435-4FEA-BB7B-6A79F10C1C1F}">
      <dgm:prSet/>
      <dgm:spPr/>
      <dgm:t>
        <a:bodyPr/>
        <a:lstStyle/>
        <a:p>
          <a:endParaRPr lang="hu-HU"/>
        </a:p>
      </dgm:t>
    </dgm:pt>
    <dgm:pt modelId="{5F042D63-1959-4F04-9B7A-1A2CF47E73D9}">
      <dgm:prSet phldrT="[Text]"/>
      <dgm:spPr/>
      <dgm:t>
        <a:bodyPr/>
        <a:lstStyle/>
        <a:p>
          <a:r>
            <a:rPr lang="hu-HU" dirty="0" smtClean="0"/>
            <a:t>Katasztrófavédelmi Intézet</a:t>
          </a:r>
        </a:p>
      </dgm:t>
    </dgm:pt>
    <dgm:pt modelId="{00015205-7571-462A-A8C8-E1D4A92EA6D7}" type="parTrans" cxnId="{617DD128-BACD-45CA-9937-C02B37B9C512}">
      <dgm:prSet/>
      <dgm:spPr/>
      <dgm:t>
        <a:bodyPr/>
        <a:lstStyle/>
        <a:p>
          <a:endParaRPr lang="hu-HU"/>
        </a:p>
      </dgm:t>
    </dgm:pt>
    <dgm:pt modelId="{16C05DC6-18E9-42BE-B40D-460F3D5AD59E}" type="sibTrans" cxnId="{617DD128-BACD-45CA-9937-C02B37B9C512}">
      <dgm:prSet/>
      <dgm:spPr/>
      <dgm:t>
        <a:bodyPr/>
        <a:lstStyle/>
        <a:p>
          <a:endParaRPr lang="hu-HU"/>
        </a:p>
      </dgm:t>
    </dgm:pt>
    <dgm:pt modelId="{49EEE1F9-3130-40B0-8220-3D68F5DAFEFB}">
      <dgm:prSet phldrT="[Text]"/>
      <dgm:spPr/>
      <dgm:t>
        <a:bodyPr/>
        <a:lstStyle/>
        <a:p>
          <a:r>
            <a:rPr lang="hu-HU" dirty="0" smtClean="0"/>
            <a:t>Nemzetbiztonsági Intézet</a:t>
          </a:r>
          <a:endParaRPr lang="hu-HU" dirty="0"/>
        </a:p>
      </dgm:t>
    </dgm:pt>
    <dgm:pt modelId="{37C257E3-E136-4557-9005-BDC0A04780BC}" type="parTrans" cxnId="{08F8C143-7C21-45FA-B1C6-18DA1E5978DA}">
      <dgm:prSet/>
      <dgm:spPr/>
      <dgm:t>
        <a:bodyPr/>
        <a:lstStyle/>
        <a:p>
          <a:endParaRPr lang="hu-HU"/>
        </a:p>
      </dgm:t>
    </dgm:pt>
    <dgm:pt modelId="{93F13CBE-A0B0-4B0A-880C-E8ECA6E58ABB}" type="sibTrans" cxnId="{08F8C143-7C21-45FA-B1C6-18DA1E5978DA}">
      <dgm:prSet/>
      <dgm:spPr/>
      <dgm:t>
        <a:bodyPr/>
        <a:lstStyle/>
        <a:p>
          <a:endParaRPr lang="hu-HU"/>
        </a:p>
      </dgm:t>
    </dgm:pt>
    <dgm:pt modelId="{48D5B27C-5886-403B-BA36-8CD6B59FACEC}" type="pres">
      <dgm:prSet presAssocID="{60BF2D38-D774-4344-B128-7E2A0BFC787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8740779-281B-4D65-9ECE-A32B6AA932BC}" type="pres">
      <dgm:prSet presAssocID="{60BF2D38-D774-4344-B128-7E2A0BFC7874}" presName="wedge1" presStyleLbl="node1" presStyleIdx="0" presStyleCnt="7"/>
      <dgm:spPr/>
      <dgm:t>
        <a:bodyPr/>
        <a:lstStyle/>
        <a:p>
          <a:endParaRPr lang="hu-HU"/>
        </a:p>
      </dgm:t>
    </dgm:pt>
    <dgm:pt modelId="{4925E50B-F30B-4084-823C-D742A047BA6A}" type="pres">
      <dgm:prSet presAssocID="{60BF2D38-D774-4344-B128-7E2A0BFC7874}" presName="dummy1a" presStyleCnt="0"/>
      <dgm:spPr/>
    </dgm:pt>
    <dgm:pt modelId="{2C1E8D3C-5D34-4F27-B614-AD7750533702}" type="pres">
      <dgm:prSet presAssocID="{60BF2D38-D774-4344-B128-7E2A0BFC7874}" presName="dummy1b" presStyleCnt="0"/>
      <dgm:spPr/>
    </dgm:pt>
    <dgm:pt modelId="{6AF45BAE-5C65-482A-8B26-CDC7D7B2324B}" type="pres">
      <dgm:prSet presAssocID="{60BF2D38-D774-4344-B128-7E2A0BFC7874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9540C4-7E78-4F89-972A-D572C622569E}" type="pres">
      <dgm:prSet presAssocID="{60BF2D38-D774-4344-B128-7E2A0BFC7874}" presName="wedge2" presStyleLbl="node1" presStyleIdx="1" presStyleCnt="7"/>
      <dgm:spPr/>
      <dgm:t>
        <a:bodyPr/>
        <a:lstStyle/>
        <a:p>
          <a:endParaRPr lang="hu-HU"/>
        </a:p>
      </dgm:t>
    </dgm:pt>
    <dgm:pt modelId="{A9262D4A-C704-4CB6-A8CC-8C9CED79CF96}" type="pres">
      <dgm:prSet presAssocID="{60BF2D38-D774-4344-B128-7E2A0BFC7874}" presName="dummy2a" presStyleCnt="0"/>
      <dgm:spPr/>
    </dgm:pt>
    <dgm:pt modelId="{A37F2284-2A7D-4B21-81CD-4C99F722D673}" type="pres">
      <dgm:prSet presAssocID="{60BF2D38-D774-4344-B128-7E2A0BFC7874}" presName="dummy2b" presStyleCnt="0"/>
      <dgm:spPr/>
    </dgm:pt>
    <dgm:pt modelId="{57C74CC0-267D-4645-9C53-6EF83902EDC2}" type="pres">
      <dgm:prSet presAssocID="{60BF2D38-D774-4344-B128-7E2A0BFC7874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59060F6-3E2D-4759-80FC-5C7106B7DB86}" type="pres">
      <dgm:prSet presAssocID="{60BF2D38-D774-4344-B128-7E2A0BFC7874}" presName="wedge3" presStyleLbl="node1" presStyleIdx="2" presStyleCnt="7"/>
      <dgm:spPr/>
      <dgm:t>
        <a:bodyPr/>
        <a:lstStyle/>
        <a:p>
          <a:endParaRPr lang="hu-HU"/>
        </a:p>
      </dgm:t>
    </dgm:pt>
    <dgm:pt modelId="{204A8839-4E76-47DA-9743-9B37A03090B8}" type="pres">
      <dgm:prSet presAssocID="{60BF2D38-D774-4344-B128-7E2A0BFC7874}" presName="dummy3a" presStyleCnt="0"/>
      <dgm:spPr/>
    </dgm:pt>
    <dgm:pt modelId="{2B23BB04-0B75-4615-B524-BF61CB43C36C}" type="pres">
      <dgm:prSet presAssocID="{60BF2D38-D774-4344-B128-7E2A0BFC7874}" presName="dummy3b" presStyleCnt="0"/>
      <dgm:spPr/>
    </dgm:pt>
    <dgm:pt modelId="{2830DB33-3A5A-4CD2-A52E-53C07DE6B821}" type="pres">
      <dgm:prSet presAssocID="{60BF2D38-D774-4344-B128-7E2A0BFC7874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4BCEE3-CBE0-4BD7-B525-BD7DC684C6DD}" type="pres">
      <dgm:prSet presAssocID="{60BF2D38-D774-4344-B128-7E2A0BFC7874}" presName="wedge4" presStyleLbl="node1" presStyleIdx="3" presStyleCnt="7"/>
      <dgm:spPr/>
      <dgm:t>
        <a:bodyPr/>
        <a:lstStyle/>
        <a:p>
          <a:endParaRPr lang="hu-HU"/>
        </a:p>
      </dgm:t>
    </dgm:pt>
    <dgm:pt modelId="{40BA8F78-CA4B-46FE-AC46-5067D851B246}" type="pres">
      <dgm:prSet presAssocID="{60BF2D38-D774-4344-B128-7E2A0BFC7874}" presName="dummy4a" presStyleCnt="0"/>
      <dgm:spPr/>
    </dgm:pt>
    <dgm:pt modelId="{D3793CCC-0D51-40DC-A9AD-01447D6713B3}" type="pres">
      <dgm:prSet presAssocID="{60BF2D38-D774-4344-B128-7E2A0BFC7874}" presName="dummy4b" presStyleCnt="0"/>
      <dgm:spPr/>
    </dgm:pt>
    <dgm:pt modelId="{E0A4FB98-819D-47CB-A113-05B4B7A40A95}" type="pres">
      <dgm:prSet presAssocID="{60BF2D38-D774-4344-B128-7E2A0BFC7874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F5E0839-FFAA-4E00-8558-647DFFAA8D5A}" type="pres">
      <dgm:prSet presAssocID="{60BF2D38-D774-4344-B128-7E2A0BFC7874}" presName="wedge5" presStyleLbl="node1" presStyleIdx="4" presStyleCnt="7"/>
      <dgm:spPr/>
      <dgm:t>
        <a:bodyPr/>
        <a:lstStyle/>
        <a:p>
          <a:endParaRPr lang="hu-HU"/>
        </a:p>
      </dgm:t>
    </dgm:pt>
    <dgm:pt modelId="{17CD99CE-630C-45F1-BA0E-8440B898AF8B}" type="pres">
      <dgm:prSet presAssocID="{60BF2D38-D774-4344-B128-7E2A0BFC7874}" presName="dummy5a" presStyleCnt="0"/>
      <dgm:spPr/>
    </dgm:pt>
    <dgm:pt modelId="{85AAA0E3-9C58-497C-AD71-5A2B8B9036F9}" type="pres">
      <dgm:prSet presAssocID="{60BF2D38-D774-4344-B128-7E2A0BFC7874}" presName="dummy5b" presStyleCnt="0"/>
      <dgm:spPr/>
    </dgm:pt>
    <dgm:pt modelId="{621B9165-CA2E-492D-8574-26BB0CD91594}" type="pres">
      <dgm:prSet presAssocID="{60BF2D38-D774-4344-B128-7E2A0BFC7874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606C098-5E2C-484B-88DE-C3E521527971}" type="pres">
      <dgm:prSet presAssocID="{60BF2D38-D774-4344-B128-7E2A0BFC7874}" presName="wedge6" presStyleLbl="node1" presStyleIdx="5" presStyleCnt="7"/>
      <dgm:spPr/>
      <dgm:t>
        <a:bodyPr/>
        <a:lstStyle/>
        <a:p>
          <a:endParaRPr lang="hu-HU"/>
        </a:p>
      </dgm:t>
    </dgm:pt>
    <dgm:pt modelId="{44712000-7457-4422-9A06-E4152F8BDF56}" type="pres">
      <dgm:prSet presAssocID="{60BF2D38-D774-4344-B128-7E2A0BFC7874}" presName="dummy6a" presStyleCnt="0"/>
      <dgm:spPr/>
    </dgm:pt>
    <dgm:pt modelId="{133690CD-EC6B-452C-9185-AB03CD01EF4D}" type="pres">
      <dgm:prSet presAssocID="{60BF2D38-D774-4344-B128-7E2A0BFC7874}" presName="dummy6b" presStyleCnt="0"/>
      <dgm:spPr/>
    </dgm:pt>
    <dgm:pt modelId="{0230F2A1-73CC-4A73-A328-2B272883DCF3}" type="pres">
      <dgm:prSet presAssocID="{60BF2D38-D774-4344-B128-7E2A0BFC7874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E38C07B-B347-41FF-9B8B-C13D9C546B27}" type="pres">
      <dgm:prSet presAssocID="{60BF2D38-D774-4344-B128-7E2A0BFC7874}" presName="wedge7" presStyleLbl="node1" presStyleIdx="6" presStyleCnt="7"/>
      <dgm:spPr/>
      <dgm:t>
        <a:bodyPr/>
        <a:lstStyle/>
        <a:p>
          <a:endParaRPr lang="hu-HU"/>
        </a:p>
      </dgm:t>
    </dgm:pt>
    <dgm:pt modelId="{3F8EFF59-AB98-4254-9F27-525EBAE36603}" type="pres">
      <dgm:prSet presAssocID="{60BF2D38-D774-4344-B128-7E2A0BFC7874}" presName="dummy7a" presStyleCnt="0"/>
      <dgm:spPr/>
    </dgm:pt>
    <dgm:pt modelId="{E48AFEDF-1A7D-497C-8D72-7C464DF25A06}" type="pres">
      <dgm:prSet presAssocID="{60BF2D38-D774-4344-B128-7E2A0BFC7874}" presName="dummy7b" presStyleCnt="0"/>
      <dgm:spPr/>
    </dgm:pt>
    <dgm:pt modelId="{91B04866-2532-441B-8DC2-4E70D60EF708}" type="pres">
      <dgm:prSet presAssocID="{60BF2D38-D774-4344-B128-7E2A0BFC7874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3DC3E62-3EA7-46C1-94DE-83619B6F783A}" type="pres">
      <dgm:prSet presAssocID="{2D776CDE-47B2-49DA-A1BA-8E2E2BE3D9D0}" presName="arrowWedge1" presStyleLbl="fgSibTrans2D1" presStyleIdx="0" presStyleCnt="7"/>
      <dgm:spPr/>
    </dgm:pt>
    <dgm:pt modelId="{8F997869-2225-488D-98AA-329D26E08FF4}" type="pres">
      <dgm:prSet presAssocID="{E2B9F3D2-12D1-497E-88C4-8AF6D36E0F34}" presName="arrowWedge2" presStyleLbl="fgSibTrans2D1" presStyleIdx="1" presStyleCnt="7"/>
      <dgm:spPr/>
    </dgm:pt>
    <dgm:pt modelId="{66B6F86A-E784-4B82-BF2E-6E45C17EF438}" type="pres">
      <dgm:prSet presAssocID="{273C2E80-F39D-4771-844F-56291CD786B6}" presName="arrowWedge3" presStyleLbl="fgSibTrans2D1" presStyleIdx="2" presStyleCnt="7"/>
      <dgm:spPr/>
    </dgm:pt>
    <dgm:pt modelId="{603EE7BC-B16E-43C8-9615-842FD8E0622A}" type="pres">
      <dgm:prSet presAssocID="{AB7DDD5E-F16E-4250-9FCF-4D2E8CC23D93}" presName="arrowWedge4" presStyleLbl="fgSibTrans2D1" presStyleIdx="3" presStyleCnt="7"/>
      <dgm:spPr/>
    </dgm:pt>
    <dgm:pt modelId="{C948C63E-2973-4D81-8104-442CAF195448}" type="pres">
      <dgm:prSet presAssocID="{D4BBADF7-7AC5-4CF8-AA07-681FD99006AF}" presName="arrowWedge5" presStyleLbl="fgSibTrans2D1" presStyleIdx="4" presStyleCnt="7"/>
      <dgm:spPr/>
    </dgm:pt>
    <dgm:pt modelId="{2C93D5E1-D632-4945-94ED-2EC691F5C013}" type="pres">
      <dgm:prSet presAssocID="{93F13CBE-A0B0-4B0A-880C-E8ECA6E58ABB}" presName="arrowWedge6" presStyleLbl="fgSibTrans2D1" presStyleIdx="5" presStyleCnt="7"/>
      <dgm:spPr/>
    </dgm:pt>
    <dgm:pt modelId="{FACAA2BF-427A-4E07-B5F5-05EB5221D1E1}" type="pres">
      <dgm:prSet presAssocID="{16C05DC6-18E9-42BE-B40D-460F3D5AD59E}" presName="arrowWedge7" presStyleLbl="fgSibTrans2D1" presStyleIdx="6" presStyleCnt="7"/>
      <dgm:spPr/>
    </dgm:pt>
  </dgm:ptLst>
  <dgm:cxnLst>
    <dgm:cxn modelId="{93CD8315-18A9-4E80-B4B9-7C88ABFF707A}" type="presOf" srcId="{60BF2D38-D774-4344-B128-7E2A0BFC7874}" destId="{48D5B27C-5886-403B-BA36-8CD6B59FACEC}" srcOrd="0" destOrd="0" presId="urn:microsoft.com/office/officeart/2005/8/layout/cycle8"/>
    <dgm:cxn modelId="{BC36B3D0-B435-4FEA-BB7B-6A79F10C1C1F}" srcId="{60BF2D38-D774-4344-B128-7E2A0BFC7874}" destId="{85BD53E1-030E-4DE0-919B-9A7AC7C831E2}" srcOrd="4" destOrd="0" parTransId="{5D97FD8F-A034-4CC1-BB95-AD0B219258D2}" sibTransId="{D4BBADF7-7AC5-4CF8-AA07-681FD99006AF}"/>
    <dgm:cxn modelId="{61168FDA-7196-47EE-8940-D746D3B32912}" srcId="{60BF2D38-D774-4344-B128-7E2A0BFC7874}" destId="{887A602E-363C-4B2B-845E-4C976742F9A3}" srcOrd="2" destOrd="0" parTransId="{F315101E-2BF3-4DA0-8EC4-DFE0C1C3E0BE}" sibTransId="{273C2E80-F39D-4771-844F-56291CD786B6}"/>
    <dgm:cxn modelId="{4513E4D2-4E9E-4AD8-8F76-A22283F7D0A9}" type="presOf" srcId="{038097F2-3E08-4BB5-98B5-023879E746E1}" destId="{E8740779-281B-4D65-9ECE-A32B6AA932BC}" srcOrd="0" destOrd="0" presId="urn:microsoft.com/office/officeart/2005/8/layout/cycle8"/>
    <dgm:cxn modelId="{43639045-2326-4F96-BE59-292EEBA41869}" type="presOf" srcId="{85BD53E1-030E-4DE0-919B-9A7AC7C831E2}" destId="{BF5E0839-FFAA-4E00-8558-647DFFAA8D5A}" srcOrd="0" destOrd="0" presId="urn:microsoft.com/office/officeart/2005/8/layout/cycle8"/>
    <dgm:cxn modelId="{2F80F56A-09FF-49EB-A60A-BC75DA2D2B76}" type="presOf" srcId="{49EEE1F9-3130-40B0-8220-3D68F5DAFEFB}" destId="{5606C098-5E2C-484B-88DE-C3E521527971}" srcOrd="0" destOrd="0" presId="urn:microsoft.com/office/officeart/2005/8/layout/cycle8"/>
    <dgm:cxn modelId="{76C7FAE8-503E-4783-A219-77ACDD0E1181}" type="presOf" srcId="{49EEE1F9-3130-40B0-8220-3D68F5DAFEFB}" destId="{0230F2A1-73CC-4A73-A328-2B272883DCF3}" srcOrd="1" destOrd="0" presId="urn:microsoft.com/office/officeart/2005/8/layout/cycle8"/>
    <dgm:cxn modelId="{8747C40E-1720-46D3-926D-9295FFB71346}" srcId="{60BF2D38-D774-4344-B128-7E2A0BFC7874}" destId="{617588C4-1243-4EDB-856D-ECE82DBB46C0}" srcOrd="1" destOrd="0" parTransId="{934285EA-E5D8-4BDE-95A8-FDB3673D908A}" sibTransId="{E2B9F3D2-12D1-497E-88C4-8AF6D36E0F34}"/>
    <dgm:cxn modelId="{0E5403F6-66F8-4CD3-8467-CA9EFBC15053}" type="presOf" srcId="{5F042D63-1959-4F04-9B7A-1A2CF47E73D9}" destId="{5E38C07B-B347-41FF-9B8B-C13D9C546B27}" srcOrd="0" destOrd="0" presId="urn:microsoft.com/office/officeart/2005/8/layout/cycle8"/>
    <dgm:cxn modelId="{063F361F-7E6C-46CD-B9EE-40772BC13E10}" type="presOf" srcId="{F4037B75-AD37-41CA-B8B3-9A3EC7807FEE}" destId="{E0A4FB98-819D-47CB-A113-05B4B7A40A95}" srcOrd="1" destOrd="0" presId="urn:microsoft.com/office/officeart/2005/8/layout/cycle8"/>
    <dgm:cxn modelId="{75C5BC12-DAC5-4839-B4AF-F08794052452}" srcId="{60BF2D38-D774-4344-B128-7E2A0BFC7874}" destId="{038097F2-3E08-4BB5-98B5-023879E746E1}" srcOrd="0" destOrd="0" parTransId="{34DB3D7B-0722-4B40-8E79-B20C94249C53}" sibTransId="{2D776CDE-47B2-49DA-A1BA-8E2E2BE3D9D0}"/>
    <dgm:cxn modelId="{10DE8F3B-2859-449F-8ABA-5F5A591374A1}" type="presOf" srcId="{F4037B75-AD37-41CA-B8B3-9A3EC7807FEE}" destId="{5D4BCEE3-CBE0-4BD7-B525-BD7DC684C6DD}" srcOrd="0" destOrd="0" presId="urn:microsoft.com/office/officeart/2005/8/layout/cycle8"/>
    <dgm:cxn modelId="{08F8C143-7C21-45FA-B1C6-18DA1E5978DA}" srcId="{60BF2D38-D774-4344-B128-7E2A0BFC7874}" destId="{49EEE1F9-3130-40B0-8220-3D68F5DAFEFB}" srcOrd="5" destOrd="0" parTransId="{37C257E3-E136-4557-9005-BDC0A04780BC}" sibTransId="{93F13CBE-A0B0-4B0A-880C-E8ECA6E58ABB}"/>
    <dgm:cxn modelId="{ECE6BEE5-A7E5-4FC3-A2CB-3ECB3FE16A7D}" type="presOf" srcId="{85BD53E1-030E-4DE0-919B-9A7AC7C831E2}" destId="{621B9165-CA2E-492D-8574-26BB0CD91594}" srcOrd="1" destOrd="0" presId="urn:microsoft.com/office/officeart/2005/8/layout/cycle8"/>
    <dgm:cxn modelId="{7EF5B7CF-BAA8-4BFF-A855-1F4CF04BAA71}" type="presOf" srcId="{617588C4-1243-4EDB-856D-ECE82DBB46C0}" destId="{57C74CC0-267D-4645-9C53-6EF83902EDC2}" srcOrd="1" destOrd="0" presId="urn:microsoft.com/office/officeart/2005/8/layout/cycle8"/>
    <dgm:cxn modelId="{4E3EB818-C8A2-43B5-A83F-476A3FFA52B4}" type="presOf" srcId="{617588C4-1243-4EDB-856D-ECE82DBB46C0}" destId="{B39540C4-7E78-4F89-972A-D572C622569E}" srcOrd="0" destOrd="0" presId="urn:microsoft.com/office/officeart/2005/8/layout/cycle8"/>
    <dgm:cxn modelId="{4ED41620-9F48-4FF5-BD68-F58E6306A237}" type="presOf" srcId="{887A602E-363C-4B2B-845E-4C976742F9A3}" destId="{459060F6-3E2D-4759-80FC-5C7106B7DB86}" srcOrd="0" destOrd="0" presId="urn:microsoft.com/office/officeart/2005/8/layout/cycle8"/>
    <dgm:cxn modelId="{617DD128-BACD-45CA-9937-C02B37B9C512}" srcId="{60BF2D38-D774-4344-B128-7E2A0BFC7874}" destId="{5F042D63-1959-4F04-9B7A-1A2CF47E73D9}" srcOrd="6" destOrd="0" parTransId="{00015205-7571-462A-A8C8-E1D4A92EA6D7}" sibTransId="{16C05DC6-18E9-42BE-B40D-460F3D5AD59E}"/>
    <dgm:cxn modelId="{38C0ADA8-F995-44D9-9521-7D2D29EFCD31}" type="presOf" srcId="{038097F2-3E08-4BB5-98B5-023879E746E1}" destId="{6AF45BAE-5C65-482A-8B26-CDC7D7B2324B}" srcOrd="1" destOrd="0" presId="urn:microsoft.com/office/officeart/2005/8/layout/cycle8"/>
    <dgm:cxn modelId="{1BBA5344-868E-4FF4-9143-5963B1A57D08}" srcId="{60BF2D38-D774-4344-B128-7E2A0BFC7874}" destId="{F4037B75-AD37-41CA-B8B3-9A3EC7807FEE}" srcOrd="3" destOrd="0" parTransId="{914B4C5F-99D1-4637-A070-83DDD89ED964}" sibTransId="{AB7DDD5E-F16E-4250-9FCF-4D2E8CC23D93}"/>
    <dgm:cxn modelId="{36453A0A-1B50-48F5-9D40-4E13775E1219}" type="presOf" srcId="{5F042D63-1959-4F04-9B7A-1A2CF47E73D9}" destId="{91B04866-2532-441B-8DC2-4E70D60EF708}" srcOrd="1" destOrd="0" presId="urn:microsoft.com/office/officeart/2005/8/layout/cycle8"/>
    <dgm:cxn modelId="{8A09E42A-3042-4532-8949-4AC97E52DDA7}" type="presOf" srcId="{887A602E-363C-4B2B-845E-4C976742F9A3}" destId="{2830DB33-3A5A-4CD2-A52E-53C07DE6B821}" srcOrd="1" destOrd="0" presId="urn:microsoft.com/office/officeart/2005/8/layout/cycle8"/>
    <dgm:cxn modelId="{DDC8B5C8-48C4-4313-8881-39214683EDD6}" type="presParOf" srcId="{48D5B27C-5886-403B-BA36-8CD6B59FACEC}" destId="{E8740779-281B-4D65-9ECE-A32B6AA932BC}" srcOrd="0" destOrd="0" presId="urn:microsoft.com/office/officeart/2005/8/layout/cycle8"/>
    <dgm:cxn modelId="{573D51D5-C74E-4148-BDAE-3386AB56639A}" type="presParOf" srcId="{48D5B27C-5886-403B-BA36-8CD6B59FACEC}" destId="{4925E50B-F30B-4084-823C-D742A047BA6A}" srcOrd="1" destOrd="0" presId="urn:microsoft.com/office/officeart/2005/8/layout/cycle8"/>
    <dgm:cxn modelId="{DA0AD3AE-2488-45CC-BE9E-87922B495529}" type="presParOf" srcId="{48D5B27C-5886-403B-BA36-8CD6B59FACEC}" destId="{2C1E8D3C-5D34-4F27-B614-AD7750533702}" srcOrd="2" destOrd="0" presId="urn:microsoft.com/office/officeart/2005/8/layout/cycle8"/>
    <dgm:cxn modelId="{F06BCC9C-E450-4534-8639-3AF5726C6749}" type="presParOf" srcId="{48D5B27C-5886-403B-BA36-8CD6B59FACEC}" destId="{6AF45BAE-5C65-482A-8B26-CDC7D7B2324B}" srcOrd="3" destOrd="0" presId="urn:microsoft.com/office/officeart/2005/8/layout/cycle8"/>
    <dgm:cxn modelId="{6874DA0E-EF71-4969-96FE-77F0E58F5AF5}" type="presParOf" srcId="{48D5B27C-5886-403B-BA36-8CD6B59FACEC}" destId="{B39540C4-7E78-4F89-972A-D572C622569E}" srcOrd="4" destOrd="0" presId="urn:microsoft.com/office/officeart/2005/8/layout/cycle8"/>
    <dgm:cxn modelId="{9F549146-8A7B-40A5-B9D0-E635CBD75D4D}" type="presParOf" srcId="{48D5B27C-5886-403B-BA36-8CD6B59FACEC}" destId="{A9262D4A-C704-4CB6-A8CC-8C9CED79CF96}" srcOrd="5" destOrd="0" presId="urn:microsoft.com/office/officeart/2005/8/layout/cycle8"/>
    <dgm:cxn modelId="{AA1EB12B-344D-4730-B3EA-213184D08B8D}" type="presParOf" srcId="{48D5B27C-5886-403B-BA36-8CD6B59FACEC}" destId="{A37F2284-2A7D-4B21-81CD-4C99F722D673}" srcOrd="6" destOrd="0" presId="urn:microsoft.com/office/officeart/2005/8/layout/cycle8"/>
    <dgm:cxn modelId="{E7A17659-AD32-43D4-856B-614B62386EA3}" type="presParOf" srcId="{48D5B27C-5886-403B-BA36-8CD6B59FACEC}" destId="{57C74CC0-267D-4645-9C53-6EF83902EDC2}" srcOrd="7" destOrd="0" presId="urn:microsoft.com/office/officeart/2005/8/layout/cycle8"/>
    <dgm:cxn modelId="{8E11C9D5-B733-4839-BE0D-0CF74B3E5D3C}" type="presParOf" srcId="{48D5B27C-5886-403B-BA36-8CD6B59FACEC}" destId="{459060F6-3E2D-4759-80FC-5C7106B7DB86}" srcOrd="8" destOrd="0" presId="urn:microsoft.com/office/officeart/2005/8/layout/cycle8"/>
    <dgm:cxn modelId="{CDB796F5-C92A-4757-A69F-A883E9F8A69A}" type="presParOf" srcId="{48D5B27C-5886-403B-BA36-8CD6B59FACEC}" destId="{204A8839-4E76-47DA-9743-9B37A03090B8}" srcOrd="9" destOrd="0" presId="urn:microsoft.com/office/officeart/2005/8/layout/cycle8"/>
    <dgm:cxn modelId="{C6C99A82-13D3-4E47-9B64-EFB35D6A4DFD}" type="presParOf" srcId="{48D5B27C-5886-403B-BA36-8CD6B59FACEC}" destId="{2B23BB04-0B75-4615-B524-BF61CB43C36C}" srcOrd="10" destOrd="0" presId="urn:microsoft.com/office/officeart/2005/8/layout/cycle8"/>
    <dgm:cxn modelId="{68357385-56D0-436E-83E0-9D052069B69A}" type="presParOf" srcId="{48D5B27C-5886-403B-BA36-8CD6B59FACEC}" destId="{2830DB33-3A5A-4CD2-A52E-53C07DE6B821}" srcOrd="11" destOrd="0" presId="urn:microsoft.com/office/officeart/2005/8/layout/cycle8"/>
    <dgm:cxn modelId="{E0467476-4676-4130-BB85-FF333B1691C8}" type="presParOf" srcId="{48D5B27C-5886-403B-BA36-8CD6B59FACEC}" destId="{5D4BCEE3-CBE0-4BD7-B525-BD7DC684C6DD}" srcOrd="12" destOrd="0" presId="urn:microsoft.com/office/officeart/2005/8/layout/cycle8"/>
    <dgm:cxn modelId="{E5E330CE-0B69-4DC7-A3A5-0E5F37A30BCC}" type="presParOf" srcId="{48D5B27C-5886-403B-BA36-8CD6B59FACEC}" destId="{40BA8F78-CA4B-46FE-AC46-5067D851B246}" srcOrd="13" destOrd="0" presId="urn:microsoft.com/office/officeart/2005/8/layout/cycle8"/>
    <dgm:cxn modelId="{67C2BF07-4114-4EE9-B1B7-5FEAC481F19C}" type="presParOf" srcId="{48D5B27C-5886-403B-BA36-8CD6B59FACEC}" destId="{D3793CCC-0D51-40DC-A9AD-01447D6713B3}" srcOrd="14" destOrd="0" presId="urn:microsoft.com/office/officeart/2005/8/layout/cycle8"/>
    <dgm:cxn modelId="{338B2449-A304-4A36-92A8-73082404AE63}" type="presParOf" srcId="{48D5B27C-5886-403B-BA36-8CD6B59FACEC}" destId="{E0A4FB98-819D-47CB-A113-05B4B7A40A95}" srcOrd="15" destOrd="0" presId="urn:microsoft.com/office/officeart/2005/8/layout/cycle8"/>
    <dgm:cxn modelId="{0CE678C7-CA61-4200-B397-8AB039CF9F50}" type="presParOf" srcId="{48D5B27C-5886-403B-BA36-8CD6B59FACEC}" destId="{BF5E0839-FFAA-4E00-8558-647DFFAA8D5A}" srcOrd="16" destOrd="0" presId="urn:microsoft.com/office/officeart/2005/8/layout/cycle8"/>
    <dgm:cxn modelId="{83E3C9C7-45D8-4221-8E99-A4E70A317636}" type="presParOf" srcId="{48D5B27C-5886-403B-BA36-8CD6B59FACEC}" destId="{17CD99CE-630C-45F1-BA0E-8440B898AF8B}" srcOrd="17" destOrd="0" presId="urn:microsoft.com/office/officeart/2005/8/layout/cycle8"/>
    <dgm:cxn modelId="{C43A5CAE-8FB3-4EFC-9C27-1C47894ECACA}" type="presParOf" srcId="{48D5B27C-5886-403B-BA36-8CD6B59FACEC}" destId="{85AAA0E3-9C58-497C-AD71-5A2B8B9036F9}" srcOrd="18" destOrd="0" presId="urn:microsoft.com/office/officeart/2005/8/layout/cycle8"/>
    <dgm:cxn modelId="{7E959EFB-2F60-429F-BA20-8DD58705DC24}" type="presParOf" srcId="{48D5B27C-5886-403B-BA36-8CD6B59FACEC}" destId="{621B9165-CA2E-492D-8574-26BB0CD91594}" srcOrd="19" destOrd="0" presId="urn:microsoft.com/office/officeart/2005/8/layout/cycle8"/>
    <dgm:cxn modelId="{E9E79E96-6E05-42E4-A89A-983C398AC470}" type="presParOf" srcId="{48D5B27C-5886-403B-BA36-8CD6B59FACEC}" destId="{5606C098-5E2C-484B-88DE-C3E521527971}" srcOrd="20" destOrd="0" presId="urn:microsoft.com/office/officeart/2005/8/layout/cycle8"/>
    <dgm:cxn modelId="{47845163-EB64-44C7-9AD9-E0BF5FD63F43}" type="presParOf" srcId="{48D5B27C-5886-403B-BA36-8CD6B59FACEC}" destId="{44712000-7457-4422-9A06-E4152F8BDF56}" srcOrd="21" destOrd="0" presId="urn:microsoft.com/office/officeart/2005/8/layout/cycle8"/>
    <dgm:cxn modelId="{92D1295B-D874-412C-8785-8CD8BBBFA90B}" type="presParOf" srcId="{48D5B27C-5886-403B-BA36-8CD6B59FACEC}" destId="{133690CD-EC6B-452C-9185-AB03CD01EF4D}" srcOrd="22" destOrd="0" presId="urn:microsoft.com/office/officeart/2005/8/layout/cycle8"/>
    <dgm:cxn modelId="{2C5F03C5-FE70-4647-8E84-2D27E93FC80C}" type="presParOf" srcId="{48D5B27C-5886-403B-BA36-8CD6B59FACEC}" destId="{0230F2A1-73CC-4A73-A328-2B272883DCF3}" srcOrd="23" destOrd="0" presId="urn:microsoft.com/office/officeart/2005/8/layout/cycle8"/>
    <dgm:cxn modelId="{4B3BECDA-9678-4FDC-BF8F-CD69F61C7419}" type="presParOf" srcId="{48D5B27C-5886-403B-BA36-8CD6B59FACEC}" destId="{5E38C07B-B347-41FF-9B8B-C13D9C546B27}" srcOrd="24" destOrd="0" presId="urn:microsoft.com/office/officeart/2005/8/layout/cycle8"/>
    <dgm:cxn modelId="{3368D95B-CCD4-41D6-9808-5374D1445D69}" type="presParOf" srcId="{48D5B27C-5886-403B-BA36-8CD6B59FACEC}" destId="{3F8EFF59-AB98-4254-9F27-525EBAE36603}" srcOrd="25" destOrd="0" presId="urn:microsoft.com/office/officeart/2005/8/layout/cycle8"/>
    <dgm:cxn modelId="{65C2B779-56B2-441E-A33F-80024E8A31AB}" type="presParOf" srcId="{48D5B27C-5886-403B-BA36-8CD6B59FACEC}" destId="{E48AFEDF-1A7D-497C-8D72-7C464DF25A06}" srcOrd="26" destOrd="0" presId="urn:microsoft.com/office/officeart/2005/8/layout/cycle8"/>
    <dgm:cxn modelId="{47E12BC0-CA4B-4955-860F-C4E3CB0016DE}" type="presParOf" srcId="{48D5B27C-5886-403B-BA36-8CD6B59FACEC}" destId="{91B04866-2532-441B-8DC2-4E70D60EF708}" srcOrd="27" destOrd="0" presId="urn:microsoft.com/office/officeart/2005/8/layout/cycle8"/>
    <dgm:cxn modelId="{0B987CF9-EB7D-4063-AF00-6F22EA84629B}" type="presParOf" srcId="{48D5B27C-5886-403B-BA36-8CD6B59FACEC}" destId="{03DC3E62-3EA7-46C1-94DE-83619B6F783A}" srcOrd="28" destOrd="0" presId="urn:microsoft.com/office/officeart/2005/8/layout/cycle8"/>
    <dgm:cxn modelId="{7C6953F9-4385-48C9-87A5-BD7EE3D501BA}" type="presParOf" srcId="{48D5B27C-5886-403B-BA36-8CD6B59FACEC}" destId="{8F997869-2225-488D-98AA-329D26E08FF4}" srcOrd="29" destOrd="0" presId="urn:microsoft.com/office/officeart/2005/8/layout/cycle8"/>
    <dgm:cxn modelId="{CA4FCE75-751F-49D9-88F3-4937850A1BF3}" type="presParOf" srcId="{48D5B27C-5886-403B-BA36-8CD6B59FACEC}" destId="{66B6F86A-E784-4B82-BF2E-6E45C17EF438}" srcOrd="30" destOrd="0" presId="urn:microsoft.com/office/officeart/2005/8/layout/cycle8"/>
    <dgm:cxn modelId="{1EEE5891-400B-4FF8-BB3D-CE304B0F7977}" type="presParOf" srcId="{48D5B27C-5886-403B-BA36-8CD6B59FACEC}" destId="{603EE7BC-B16E-43C8-9615-842FD8E0622A}" srcOrd="31" destOrd="0" presId="urn:microsoft.com/office/officeart/2005/8/layout/cycle8"/>
    <dgm:cxn modelId="{D036FB55-15BF-4BB1-83D8-E9F1D39A6130}" type="presParOf" srcId="{48D5B27C-5886-403B-BA36-8CD6B59FACEC}" destId="{C948C63E-2973-4D81-8104-442CAF195448}" srcOrd="32" destOrd="0" presId="urn:microsoft.com/office/officeart/2005/8/layout/cycle8"/>
    <dgm:cxn modelId="{40F4351B-9E68-4E14-8A49-DD8CE087DD38}" type="presParOf" srcId="{48D5B27C-5886-403B-BA36-8CD6B59FACEC}" destId="{2C93D5E1-D632-4945-94ED-2EC691F5C013}" srcOrd="33" destOrd="0" presId="urn:microsoft.com/office/officeart/2005/8/layout/cycle8"/>
    <dgm:cxn modelId="{258CACB1-0B9F-4501-8E23-58A099BA4ED3}" type="presParOf" srcId="{48D5B27C-5886-403B-BA36-8CD6B59FACEC}" destId="{FACAA2BF-427A-4E07-B5F5-05EB5221D1E1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6E3E6-EDB5-4391-A5DD-C9113C4BD20E}">
      <dsp:nvSpPr>
        <dsp:cNvPr id="0" name=""/>
        <dsp:cNvSpPr/>
      </dsp:nvSpPr>
      <dsp:spPr>
        <a:xfrm>
          <a:off x="3234491" y="0"/>
          <a:ext cx="3916363" cy="3916363"/>
        </a:xfrm>
        <a:prstGeom prst="triangl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EE65B-F125-4BA4-89C6-1904818ECB90}">
      <dsp:nvSpPr>
        <dsp:cNvPr id="0" name=""/>
        <dsp:cNvSpPr/>
      </dsp:nvSpPr>
      <dsp:spPr>
        <a:xfrm>
          <a:off x="5192672" y="392018"/>
          <a:ext cx="2545635" cy="5568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Felhasználó</a:t>
          </a:r>
          <a:endParaRPr lang="hu-HU" sz="2100" kern="1200" dirty="0"/>
        </a:p>
      </dsp:txBody>
      <dsp:txXfrm>
        <a:off x="5219856" y="419202"/>
        <a:ext cx="2491267" cy="502489"/>
      </dsp:txXfrm>
    </dsp:sp>
    <dsp:sp modelId="{B93F62B9-84F6-407A-B6D9-FB60051F27C7}">
      <dsp:nvSpPr>
        <dsp:cNvPr id="0" name=""/>
        <dsp:cNvSpPr/>
      </dsp:nvSpPr>
      <dsp:spPr>
        <a:xfrm>
          <a:off x="5192672" y="1018483"/>
          <a:ext cx="2545635" cy="5568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15940"/>
              <a:satOff val="-2910"/>
              <a:lumOff val="16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Szoftver</a:t>
          </a:r>
          <a:endParaRPr lang="hu-HU" sz="2100" kern="1200" dirty="0"/>
        </a:p>
      </dsp:txBody>
      <dsp:txXfrm>
        <a:off x="5219856" y="1045667"/>
        <a:ext cx="2491267" cy="502489"/>
      </dsp:txXfrm>
    </dsp:sp>
    <dsp:sp modelId="{33FC9CC8-52EF-4666-A4C5-CF646231A39B}">
      <dsp:nvSpPr>
        <dsp:cNvPr id="0" name=""/>
        <dsp:cNvSpPr/>
      </dsp:nvSpPr>
      <dsp:spPr>
        <a:xfrm>
          <a:off x="5192672" y="1644948"/>
          <a:ext cx="2545635" cy="5568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31880"/>
              <a:satOff val="-5821"/>
              <a:lumOff val="33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Hardver</a:t>
          </a:r>
          <a:endParaRPr lang="hu-HU" sz="2100" kern="1200" dirty="0"/>
        </a:p>
      </dsp:txBody>
      <dsp:txXfrm>
        <a:off x="5219856" y="1672132"/>
        <a:ext cx="2491267" cy="502489"/>
      </dsp:txXfrm>
    </dsp:sp>
    <dsp:sp modelId="{95EB4A76-5C9C-4455-AF32-AC0D588B1866}">
      <dsp:nvSpPr>
        <dsp:cNvPr id="0" name=""/>
        <dsp:cNvSpPr/>
      </dsp:nvSpPr>
      <dsp:spPr>
        <a:xfrm>
          <a:off x="5192672" y="2271414"/>
          <a:ext cx="2545635" cy="5568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31880"/>
              <a:satOff val="-5821"/>
              <a:lumOff val="33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Komplex rendszer</a:t>
          </a:r>
          <a:endParaRPr lang="hu-HU" sz="2100" kern="1200" dirty="0"/>
        </a:p>
      </dsp:txBody>
      <dsp:txXfrm>
        <a:off x="5219856" y="2298598"/>
        <a:ext cx="2491267" cy="502489"/>
      </dsp:txXfrm>
    </dsp:sp>
    <dsp:sp modelId="{236D0B7B-235C-40E9-B8BF-10D0FC6C6360}">
      <dsp:nvSpPr>
        <dsp:cNvPr id="0" name=""/>
        <dsp:cNvSpPr/>
      </dsp:nvSpPr>
      <dsp:spPr>
        <a:xfrm>
          <a:off x="5192672" y="2897879"/>
          <a:ext cx="2545635" cy="5568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15940"/>
              <a:satOff val="-2910"/>
              <a:lumOff val="16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Teljes infrastruktúra</a:t>
          </a:r>
          <a:endParaRPr lang="hu-HU" sz="2100" kern="1200" dirty="0"/>
        </a:p>
      </dsp:txBody>
      <dsp:txXfrm>
        <a:off x="5219856" y="2925063"/>
        <a:ext cx="2491267" cy="5024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4ED22-1FFD-48EC-B7B1-C806322FDD0E}">
      <dsp:nvSpPr>
        <dsp:cNvPr id="0" name=""/>
        <dsp:cNvSpPr/>
      </dsp:nvSpPr>
      <dsp:spPr>
        <a:xfrm>
          <a:off x="2126443" y="1664"/>
          <a:ext cx="1131912" cy="735742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err="1" smtClean="0"/>
            <a:t>DDoS</a:t>
          </a:r>
          <a:r>
            <a:rPr lang="hu-HU" sz="1100" kern="1200" dirty="0" smtClean="0"/>
            <a:t>?</a:t>
          </a:r>
          <a:endParaRPr lang="hu-HU" sz="1100" kern="1200" dirty="0"/>
        </a:p>
      </dsp:txBody>
      <dsp:txXfrm>
        <a:off x="2162359" y="37580"/>
        <a:ext cx="1060080" cy="663910"/>
      </dsp:txXfrm>
    </dsp:sp>
    <dsp:sp modelId="{B6D89EA0-9C96-4A3B-AE2A-38D1BCDD3F25}">
      <dsp:nvSpPr>
        <dsp:cNvPr id="0" name=""/>
        <dsp:cNvSpPr/>
      </dsp:nvSpPr>
      <dsp:spPr>
        <a:xfrm>
          <a:off x="959292" y="369536"/>
          <a:ext cx="3466215" cy="3466215"/>
        </a:xfrm>
        <a:custGeom>
          <a:avLst/>
          <a:gdLst/>
          <a:ahLst/>
          <a:cxnLst/>
          <a:rect l="0" t="0" r="0" b="0"/>
          <a:pathLst>
            <a:path>
              <a:moveTo>
                <a:pt x="2441394" y="151339"/>
              </a:moveTo>
              <a:arcTo wR="1733107" hR="1733107" stAng="17647317" swAng="923805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6927D-BEC8-4A08-A108-2AEADEAAEB78}">
      <dsp:nvSpPr>
        <dsp:cNvPr id="0" name=""/>
        <dsp:cNvSpPr/>
      </dsp:nvSpPr>
      <dsp:spPr>
        <a:xfrm>
          <a:off x="3627359" y="868218"/>
          <a:ext cx="1131912" cy="735742"/>
        </a:xfrm>
        <a:prstGeom prst="roundRect">
          <a:avLst/>
        </a:prstGeom>
        <a:solidFill>
          <a:schemeClr val="accent2">
            <a:shade val="80000"/>
            <a:hueOff val="-7174"/>
            <a:satOff val="-805"/>
            <a:lumOff val="51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Data </a:t>
          </a:r>
          <a:r>
            <a:rPr lang="hu-HU" sz="1100" kern="1200" dirty="0" err="1" smtClean="0"/>
            <a:t>breach</a:t>
          </a:r>
          <a:r>
            <a:rPr lang="hu-HU" sz="1100" kern="1200" dirty="0" smtClean="0"/>
            <a:t>?</a:t>
          </a:r>
          <a:endParaRPr lang="hu-HU" sz="1100" kern="1200" dirty="0"/>
        </a:p>
      </dsp:txBody>
      <dsp:txXfrm>
        <a:off x="3663275" y="904134"/>
        <a:ext cx="1060080" cy="663910"/>
      </dsp:txXfrm>
    </dsp:sp>
    <dsp:sp modelId="{D4A2D25B-DB06-4B0D-B078-415E28B8C1DB}">
      <dsp:nvSpPr>
        <dsp:cNvPr id="0" name=""/>
        <dsp:cNvSpPr/>
      </dsp:nvSpPr>
      <dsp:spPr>
        <a:xfrm>
          <a:off x="959292" y="369536"/>
          <a:ext cx="3466215" cy="3466215"/>
        </a:xfrm>
        <a:custGeom>
          <a:avLst/>
          <a:gdLst/>
          <a:ahLst/>
          <a:cxnLst/>
          <a:rect l="0" t="0" r="0" b="0"/>
          <a:pathLst>
            <a:path>
              <a:moveTo>
                <a:pt x="3439208" y="1428340"/>
              </a:moveTo>
              <a:arcTo wR="1733107" hR="1733107" stAng="20992311" swAng="1215377"/>
            </a:path>
          </a:pathLst>
        </a:custGeom>
        <a:noFill/>
        <a:ln w="9525" cap="flat" cmpd="sng" algn="ctr">
          <a:solidFill>
            <a:schemeClr val="accent2">
              <a:shade val="90000"/>
              <a:hueOff val="-7170"/>
              <a:satOff val="-841"/>
              <a:lumOff val="460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BAD1A-31E7-4F35-A137-FAD31FF53707}">
      <dsp:nvSpPr>
        <dsp:cNvPr id="0" name=""/>
        <dsp:cNvSpPr/>
      </dsp:nvSpPr>
      <dsp:spPr>
        <a:xfrm>
          <a:off x="3627359" y="2601326"/>
          <a:ext cx="1131912" cy="735742"/>
        </a:xfrm>
        <a:prstGeom prst="roundRect">
          <a:avLst/>
        </a:prstGeom>
        <a:solidFill>
          <a:schemeClr val="accent2">
            <a:shade val="80000"/>
            <a:hueOff val="-14349"/>
            <a:satOff val="-1610"/>
            <a:lumOff val="102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err="1" smtClean="0"/>
            <a:t>Ransomware</a:t>
          </a:r>
          <a:r>
            <a:rPr lang="hu-HU" sz="1100" kern="1200" dirty="0" smtClean="0"/>
            <a:t>?</a:t>
          </a:r>
          <a:endParaRPr lang="hu-HU" sz="1100" kern="1200" dirty="0"/>
        </a:p>
      </dsp:txBody>
      <dsp:txXfrm>
        <a:off x="3663275" y="2637242"/>
        <a:ext cx="1060080" cy="663910"/>
      </dsp:txXfrm>
    </dsp:sp>
    <dsp:sp modelId="{26FB8F27-C5DC-4850-BF0D-33935121B407}">
      <dsp:nvSpPr>
        <dsp:cNvPr id="0" name=""/>
        <dsp:cNvSpPr/>
      </dsp:nvSpPr>
      <dsp:spPr>
        <a:xfrm>
          <a:off x="959292" y="369536"/>
          <a:ext cx="3466215" cy="3466215"/>
        </a:xfrm>
        <a:custGeom>
          <a:avLst/>
          <a:gdLst/>
          <a:ahLst/>
          <a:cxnLst/>
          <a:rect l="0" t="0" r="0" b="0"/>
          <a:pathLst>
            <a:path>
              <a:moveTo>
                <a:pt x="2835936" y="3070056"/>
              </a:moveTo>
              <a:arcTo wR="1733107" hR="1733107" stAng="3028877" swAng="923805"/>
            </a:path>
          </a:pathLst>
        </a:custGeom>
        <a:noFill/>
        <a:ln w="9525" cap="flat" cmpd="sng" algn="ctr">
          <a:solidFill>
            <a:schemeClr val="accent2">
              <a:shade val="90000"/>
              <a:hueOff val="-14340"/>
              <a:satOff val="-1683"/>
              <a:lumOff val="920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D0A09-8ED6-471E-A72F-147BFE978C9A}">
      <dsp:nvSpPr>
        <dsp:cNvPr id="0" name=""/>
        <dsp:cNvSpPr/>
      </dsp:nvSpPr>
      <dsp:spPr>
        <a:xfrm>
          <a:off x="2126443" y="3467880"/>
          <a:ext cx="1131912" cy="735742"/>
        </a:xfrm>
        <a:prstGeom prst="roundRect">
          <a:avLst/>
        </a:prstGeom>
        <a:solidFill>
          <a:schemeClr val="accent2">
            <a:shade val="80000"/>
            <a:hueOff val="-21523"/>
            <a:satOff val="-2414"/>
            <a:lumOff val="154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err="1" smtClean="0"/>
            <a:t>Watering</a:t>
          </a:r>
          <a:r>
            <a:rPr lang="hu-HU" sz="1100" kern="1200" dirty="0" smtClean="0"/>
            <a:t> </a:t>
          </a:r>
          <a:r>
            <a:rPr lang="hu-HU" sz="1100" kern="1200" dirty="0" err="1" smtClean="0"/>
            <a:t>hole</a:t>
          </a:r>
          <a:r>
            <a:rPr lang="hu-HU" sz="1100" kern="1200" dirty="0" smtClean="0"/>
            <a:t>?</a:t>
          </a:r>
          <a:endParaRPr lang="hu-HU" sz="1100" kern="1200" dirty="0"/>
        </a:p>
      </dsp:txBody>
      <dsp:txXfrm>
        <a:off x="2162359" y="3503796"/>
        <a:ext cx="1060080" cy="663910"/>
      </dsp:txXfrm>
    </dsp:sp>
    <dsp:sp modelId="{E1541BE0-67BE-40D4-938F-AC854D465E16}">
      <dsp:nvSpPr>
        <dsp:cNvPr id="0" name=""/>
        <dsp:cNvSpPr/>
      </dsp:nvSpPr>
      <dsp:spPr>
        <a:xfrm>
          <a:off x="959292" y="369536"/>
          <a:ext cx="3466215" cy="3466215"/>
        </a:xfrm>
        <a:custGeom>
          <a:avLst/>
          <a:gdLst/>
          <a:ahLst/>
          <a:cxnLst/>
          <a:rect l="0" t="0" r="0" b="0"/>
          <a:pathLst>
            <a:path>
              <a:moveTo>
                <a:pt x="1024820" y="3314876"/>
              </a:moveTo>
              <a:arcTo wR="1733107" hR="1733107" stAng="6847317" swAng="923805"/>
            </a:path>
          </a:pathLst>
        </a:custGeom>
        <a:noFill/>
        <a:ln w="9525" cap="flat" cmpd="sng" algn="ctr">
          <a:solidFill>
            <a:schemeClr val="accent2">
              <a:shade val="90000"/>
              <a:hueOff val="-21511"/>
              <a:satOff val="-2524"/>
              <a:lumOff val="1380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5F134-9032-49DC-AFD2-E303147CDDE1}">
      <dsp:nvSpPr>
        <dsp:cNvPr id="0" name=""/>
        <dsp:cNvSpPr/>
      </dsp:nvSpPr>
      <dsp:spPr>
        <a:xfrm>
          <a:off x="625528" y="2601326"/>
          <a:ext cx="1131912" cy="735742"/>
        </a:xfrm>
        <a:prstGeom prst="roundRect">
          <a:avLst/>
        </a:prstGeom>
        <a:solidFill>
          <a:schemeClr val="accent2">
            <a:shade val="80000"/>
            <a:hueOff val="-28698"/>
            <a:satOff val="-3219"/>
            <a:lumOff val="205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err="1" smtClean="0"/>
            <a:t>Whistleblower</a:t>
          </a:r>
          <a:r>
            <a:rPr lang="hu-HU" sz="1100" kern="1200" dirty="0" smtClean="0"/>
            <a:t>?</a:t>
          </a:r>
          <a:endParaRPr lang="hu-HU" sz="1100" kern="1200" dirty="0"/>
        </a:p>
      </dsp:txBody>
      <dsp:txXfrm>
        <a:off x="661444" y="2637242"/>
        <a:ext cx="1060080" cy="663910"/>
      </dsp:txXfrm>
    </dsp:sp>
    <dsp:sp modelId="{3CA2472B-C14F-461B-94DF-C9404B92035A}">
      <dsp:nvSpPr>
        <dsp:cNvPr id="0" name=""/>
        <dsp:cNvSpPr/>
      </dsp:nvSpPr>
      <dsp:spPr>
        <a:xfrm>
          <a:off x="959292" y="369536"/>
          <a:ext cx="3466215" cy="3466215"/>
        </a:xfrm>
        <a:custGeom>
          <a:avLst/>
          <a:gdLst/>
          <a:ahLst/>
          <a:cxnLst/>
          <a:rect l="0" t="0" r="0" b="0"/>
          <a:pathLst>
            <a:path>
              <a:moveTo>
                <a:pt x="27007" y="2037875"/>
              </a:moveTo>
              <a:arcTo wR="1733107" hR="1733107" stAng="10192311" swAng="1215377"/>
            </a:path>
          </a:pathLst>
        </a:custGeom>
        <a:noFill/>
        <a:ln w="9525" cap="flat" cmpd="sng" algn="ctr">
          <a:solidFill>
            <a:schemeClr val="accent2">
              <a:shade val="90000"/>
              <a:hueOff val="-28681"/>
              <a:satOff val="-3366"/>
              <a:lumOff val="1840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7C405-B395-4ABD-ACE2-7BC68413FAA7}">
      <dsp:nvSpPr>
        <dsp:cNvPr id="0" name=""/>
        <dsp:cNvSpPr/>
      </dsp:nvSpPr>
      <dsp:spPr>
        <a:xfrm>
          <a:off x="625528" y="868218"/>
          <a:ext cx="1131912" cy="735742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PSYOPS?</a:t>
          </a:r>
          <a:endParaRPr lang="hu-HU" sz="1100" kern="1200" dirty="0"/>
        </a:p>
      </dsp:txBody>
      <dsp:txXfrm>
        <a:off x="661444" y="904134"/>
        <a:ext cx="1060080" cy="663910"/>
      </dsp:txXfrm>
    </dsp:sp>
    <dsp:sp modelId="{80B8FD21-9C87-4734-B2D2-76094780304A}">
      <dsp:nvSpPr>
        <dsp:cNvPr id="0" name=""/>
        <dsp:cNvSpPr/>
      </dsp:nvSpPr>
      <dsp:spPr>
        <a:xfrm>
          <a:off x="959292" y="369536"/>
          <a:ext cx="3466215" cy="3466215"/>
        </a:xfrm>
        <a:custGeom>
          <a:avLst/>
          <a:gdLst/>
          <a:ahLst/>
          <a:cxnLst/>
          <a:rect l="0" t="0" r="0" b="0"/>
          <a:pathLst>
            <a:path>
              <a:moveTo>
                <a:pt x="630279" y="396159"/>
              </a:moveTo>
              <a:arcTo wR="1733107" hR="1733107" stAng="13828877" swAng="923805"/>
            </a:path>
          </a:pathLst>
        </a:custGeom>
        <a:noFill/>
        <a:ln w="9525" cap="flat" cmpd="sng" algn="ctr">
          <a:solidFill>
            <a:schemeClr val="accent2">
              <a:shade val="90000"/>
              <a:hueOff val="-35851"/>
              <a:satOff val="-4207"/>
              <a:lumOff val="2301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D446F-4B55-4D11-8352-24D2F8920EE8}">
      <dsp:nvSpPr>
        <dsp:cNvPr id="0" name=""/>
        <dsp:cNvSpPr/>
      </dsp:nvSpPr>
      <dsp:spPr>
        <a:xfrm>
          <a:off x="0" y="2948053"/>
          <a:ext cx="10972800" cy="9676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General Data </a:t>
          </a:r>
          <a:r>
            <a:rPr lang="hu-HU" sz="1900" kern="1200" dirty="0" err="1" smtClean="0"/>
            <a:t>Protection</a:t>
          </a:r>
          <a:r>
            <a:rPr lang="hu-HU" sz="1900" kern="1200" dirty="0" smtClean="0"/>
            <a:t> </a:t>
          </a:r>
          <a:r>
            <a:rPr lang="hu-HU" sz="1900" kern="1200" dirty="0" err="1" smtClean="0"/>
            <a:t>Regulation</a:t>
          </a:r>
          <a:r>
            <a:rPr lang="hu-HU" sz="1900" kern="1200" dirty="0" smtClean="0"/>
            <a:t> (</a:t>
          </a:r>
          <a:r>
            <a:rPr lang="hu-HU" sz="1900" b="1" kern="1200" dirty="0" smtClean="0"/>
            <a:t>GDPR</a:t>
          </a:r>
          <a:r>
            <a:rPr lang="hu-HU" sz="1900" kern="1200" dirty="0" smtClean="0"/>
            <a:t>)</a:t>
          </a:r>
          <a:endParaRPr lang="hu-HU" sz="1900" kern="1200" dirty="0"/>
        </a:p>
      </dsp:txBody>
      <dsp:txXfrm>
        <a:off x="0" y="2948053"/>
        <a:ext cx="10972800" cy="522513"/>
      </dsp:txXfrm>
    </dsp:sp>
    <dsp:sp modelId="{05EE4798-3637-437F-AF99-3A8E29B3F7EE}">
      <dsp:nvSpPr>
        <dsp:cNvPr id="0" name=""/>
        <dsp:cNvSpPr/>
      </dsp:nvSpPr>
      <dsp:spPr>
        <a:xfrm>
          <a:off x="0" y="3451214"/>
          <a:ext cx="10972800" cy="4451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Minden személyes adatot kezelő vállalkozás</a:t>
          </a:r>
          <a:endParaRPr lang="hu-HU" sz="2800" kern="1200" dirty="0"/>
        </a:p>
      </dsp:txBody>
      <dsp:txXfrm>
        <a:off x="0" y="3451214"/>
        <a:ext cx="10972800" cy="445103"/>
      </dsp:txXfrm>
    </dsp:sp>
    <dsp:sp modelId="{C3EE9B50-251B-4B8A-9F29-6BEA5BDB16CE}">
      <dsp:nvSpPr>
        <dsp:cNvPr id="0" name=""/>
        <dsp:cNvSpPr/>
      </dsp:nvSpPr>
      <dsp:spPr>
        <a:xfrm rot="10800000">
          <a:off x="0" y="1474372"/>
          <a:ext cx="10972800" cy="1488194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/>
            <a:t>Directive on security of network and information systems (</a:t>
          </a:r>
          <a:r>
            <a:rPr lang="en-US" sz="1900" b="1" i="0" kern="1200" dirty="0" smtClean="0"/>
            <a:t>NIS Directive</a:t>
          </a:r>
          <a:r>
            <a:rPr lang="en-US" sz="1900" b="0" i="0" kern="1200" dirty="0" smtClean="0"/>
            <a:t>)</a:t>
          </a:r>
          <a:endParaRPr lang="hu-HU" sz="1900" kern="1200" dirty="0"/>
        </a:p>
      </dsp:txBody>
      <dsp:txXfrm rot="-10800000">
        <a:off x="0" y="1474372"/>
        <a:ext cx="10972800" cy="522356"/>
      </dsp:txXfrm>
    </dsp:sp>
    <dsp:sp modelId="{5DE1EA10-C8AF-4062-BC3F-8BE68F753915}">
      <dsp:nvSpPr>
        <dsp:cNvPr id="0" name=""/>
        <dsp:cNvSpPr/>
      </dsp:nvSpPr>
      <dsp:spPr>
        <a:xfrm>
          <a:off x="0" y="1996729"/>
          <a:ext cx="10972800" cy="444970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Létfontosságú rendszerelem</a:t>
          </a:r>
          <a:endParaRPr lang="hu-HU" sz="2800" kern="1200" dirty="0"/>
        </a:p>
      </dsp:txBody>
      <dsp:txXfrm>
        <a:off x="0" y="1996729"/>
        <a:ext cx="10972800" cy="444970"/>
      </dsp:txXfrm>
    </dsp:sp>
    <dsp:sp modelId="{CA9EA7D7-4B05-44B5-AA22-C4447ADC550B}">
      <dsp:nvSpPr>
        <dsp:cNvPr id="0" name=""/>
        <dsp:cNvSpPr/>
      </dsp:nvSpPr>
      <dsp:spPr>
        <a:xfrm rot="10800000">
          <a:off x="0" y="692"/>
          <a:ext cx="10972800" cy="1488194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2013. évi L. törvény (</a:t>
          </a:r>
          <a:r>
            <a:rPr lang="hu-HU" sz="1900" b="1" kern="1200" dirty="0" err="1" smtClean="0"/>
            <a:t>Ibtv</a:t>
          </a:r>
          <a:r>
            <a:rPr lang="hu-HU" sz="1900" kern="1200" dirty="0" smtClean="0"/>
            <a:t>.)</a:t>
          </a:r>
          <a:endParaRPr lang="hu-HU" sz="1900" kern="1200" dirty="0"/>
        </a:p>
      </dsp:txBody>
      <dsp:txXfrm rot="-10800000">
        <a:off x="0" y="692"/>
        <a:ext cx="10972800" cy="522356"/>
      </dsp:txXfrm>
    </dsp:sp>
    <dsp:sp modelId="{8733062D-270F-403A-970F-623C257F8502}">
      <dsp:nvSpPr>
        <dsp:cNvPr id="0" name=""/>
        <dsp:cNvSpPr/>
      </dsp:nvSpPr>
      <dsp:spPr>
        <a:xfrm>
          <a:off x="0" y="523048"/>
          <a:ext cx="10972800" cy="444970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Állami és önkormányzati szervek</a:t>
          </a:r>
          <a:endParaRPr lang="hu-HU" sz="2800" kern="1200" dirty="0"/>
        </a:p>
      </dsp:txBody>
      <dsp:txXfrm>
        <a:off x="0" y="523048"/>
        <a:ext cx="10972800" cy="4449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1E9A4-024A-4B5A-AE93-1FC8E5DB65FC}">
      <dsp:nvSpPr>
        <dsp:cNvPr id="0" name=""/>
        <dsp:cNvSpPr/>
      </dsp:nvSpPr>
      <dsp:spPr>
        <a:xfrm rot="16200000">
          <a:off x="1187452" y="6475"/>
          <a:ext cx="3905845" cy="3913930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100" kern="1200" dirty="0" smtClean="0"/>
            <a:t>Terrorizmus a kibertérben</a:t>
          </a:r>
          <a:endParaRPr lang="hu-HU" sz="3100" kern="1200" dirty="0"/>
        </a:p>
      </dsp:txBody>
      <dsp:txXfrm rot="5400000">
        <a:off x="1183410" y="986979"/>
        <a:ext cx="3230407" cy="1952923"/>
      </dsp:txXfrm>
    </dsp:sp>
    <dsp:sp modelId="{AEC13275-8225-4A50-9F61-E2487086205B}">
      <dsp:nvSpPr>
        <dsp:cNvPr id="0" name=""/>
        <dsp:cNvSpPr/>
      </dsp:nvSpPr>
      <dsp:spPr>
        <a:xfrm rot="5400000">
          <a:off x="6479421" y="8799"/>
          <a:ext cx="3905845" cy="3909282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50000"/>
            <a:hueOff val="-41484"/>
            <a:satOff val="-8409"/>
            <a:lumOff val="462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100" kern="1200" dirty="0" smtClean="0"/>
            <a:t>Kibertér felhasználása a terrorizmusban</a:t>
          </a:r>
          <a:endParaRPr lang="hu-HU" sz="3100" kern="1200" dirty="0"/>
        </a:p>
      </dsp:txBody>
      <dsp:txXfrm rot="-5400000">
        <a:off x="7161226" y="986978"/>
        <a:ext cx="3225759" cy="19529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D4CC0-1C6B-4697-B38B-CB3156FCDEB6}">
      <dsp:nvSpPr>
        <dsp:cNvPr id="0" name=""/>
        <dsp:cNvSpPr/>
      </dsp:nvSpPr>
      <dsp:spPr>
        <a:xfrm>
          <a:off x="4413262" y="-168469"/>
          <a:ext cx="2090318" cy="1327742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/>
            <a:t>Sejtetés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100" kern="1200" dirty="0"/>
            <a:t>Egy, gyaníthatóan külföldi titkosszolgálat által támogatott blogon jelenik meg hír a magyar </a:t>
          </a:r>
          <a:r>
            <a:rPr lang="hu-HU" sz="1100" kern="1200" dirty="0" err="1"/>
            <a:t>kibervédelem</a:t>
          </a:r>
          <a:r>
            <a:rPr lang="hu-HU" sz="1100" kern="1200" dirty="0"/>
            <a:t> állítólagos gyengeségéről.</a:t>
          </a:r>
        </a:p>
      </dsp:txBody>
      <dsp:txXfrm>
        <a:off x="4478077" y="-103654"/>
        <a:ext cx="1960688" cy="1198112"/>
      </dsp:txXfrm>
    </dsp:sp>
    <dsp:sp modelId="{002DE37A-0327-4C8E-ADEF-27E3D68ADC7B}">
      <dsp:nvSpPr>
        <dsp:cNvPr id="0" name=""/>
        <dsp:cNvSpPr/>
      </dsp:nvSpPr>
      <dsp:spPr>
        <a:xfrm>
          <a:off x="3722580" y="495401"/>
          <a:ext cx="3471681" cy="3471681"/>
        </a:xfrm>
        <a:custGeom>
          <a:avLst/>
          <a:gdLst/>
          <a:ahLst/>
          <a:cxnLst/>
          <a:rect l="0" t="0" r="0" b="0"/>
          <a:pathLst>
            <a:path>
              <a:moveTo>
                <a:pt x="2917900" y="464669"/>
              </a:moveTo>
              <a:arcTo wR="1735840" hR="1735840" stAng="18775182" swAng="1081939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7F57A-E591-4DEF-B780-8A48DA9E5925}">
      <dsp:nvSpPr>
        <dsp:cNvPr id="0" name=""/>
        <dsp:cNvSpPr/>
      </dsp:nvSpPr>
      <dsp:spPr>
        <a:xfrm>
          <a:off x="6084124" y="1548838"/>
          <a:ext cx="2220275" cy="1364807"/>
        </a:xfrm>
        <a:prstGeom prst="roundRect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/>
            <a:t>Terjesztés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100" kern="1200" dirty="0"/>
            <a:t>A blogon megjelenő hír a közösségi oldalakon is megjelenik, így a korábbi kedvelések miatt tízezrek látják</a:t>
          </a:r>
        </a:p>
      </dsp:txBody>
      <dsp:txXfrm>
        <a:off x="6150748" y="1615462"/>
        <a:ext cx="2087027" cy="1231559"/>
      </dsp:txXfrm>
    </dsp:sp>
    <dsp:sp modelId="{30932538-E6A9-4416-A078-BD8AB7372350}">
      <dsp:nvSpPr>
        <dsp:cNvPr id="0" name=""/>
        <dsp:cNvSpPr/>
      </dsp:nvSpPr>
      <dsp:spPr>
        <a:xfrm>
          <a:off x="3722580" y="495401"/>
          <a:ext cx="3471681" cy="3471681"/>
        </a:xfrm>
        <a:custGeom>
          <a:avLst/>
          <a:gdLst/>
          <a:ahLst/>
          <a:cxnLst/>
          <a:rect l="0" t="0" r="0" b="0"/>
          <a:pathLst>
            <a:path>
              <a:moveTo>
                <a:pt x="3284314" y="2520297"/>
              </a:moveTo>
              <a:arcTo wR="1735840" hR="1735840" stAng="1612005" swAng="674122"/>
            </a:path>
          </a:pathLst>
        </a:custGeom>
        <a:noFill/>
        <a:ln w="9525" cap="flat" cmpd="sng" algn="ctr">
          <a:solidFill>
            <a:schemeClr val="accent2">
              <a:shade val="90000"/>
              <a:hueOff val="-11950"/>
              <a:satOff val="-1402"/>
              <a:lumOff val="767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6D376-31AC-42BC-9452-E5173C88446C}">
      <dsp:nvSpPr>
        <dsp:cNvPr id="0" name=""/>
        <dsp:cNvSpPr/>
      </dsp:nvSpPr>
      <dsp:spPr>
        <a:xfrm>
          <a:off x="4164792" y="3239734"/>
          <a:ext cx="2587257" cy="1454697"/>
        </a:xfrm>
        <a:prstGeom prst="roundRect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/>
            <a:t>Megosztás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100" kern="1200" dirty="0"/>
            <a:t>Az ellenérdekelt titkosszolgálat szakértői által létrehozott álprofilokon keresztüli megosztások miatt egyre több hírfolyamban jelenik meg a hír, amit folyamatosan osztanak tovább.</a:t>
          </a:r>
        </a:p>
      </dsp:txBody>
      <dsp:txXfrm>
        <a:off x="4235804" y="3310746"/>
        <a:ext cx="2445233" cy="1312673"/>
      </dsp:txXfrm>
    </dsp:sp>
    <dsp:sp modelId="{54F1ECF6-D3AE-4ACF-BC61-C0C0F381BBAB}">
      <dsp:nvSpPr>
        <dsp:cNvPr id="0" name=""/>
        <dsp:cNvSpPr/>
      </dsp:nvSpPr>
      <dsp:spPr>
        <a:xfrm>
          <a:off x="3722580" y="495401"/>
          <a:ext cx="3471681" cy="3471681"/>
        </a:xfrm>
        <a:custGeom>
          <a:avLst/>
          <a:gdLst/>
          <a:ahLst/>
          <a:cxnLst/>
          <a:rect l="0" t="0" r="0" b="0"/>
          <a:pathLst>
            <a:path>
              <a:moveTo>
                <a:pt x="365693" y="2801598"/>
              </a:moveTo>
              <a:arcTo wR="1735840" hR="1735840" stAng="8527364" swAng="715558"/>
            </a:path>
          </a:pathLst>
        </a:custGeom>
        <a:noFill/>
        <a:ln w="9525" cap="flat" cmpd="sng" algn="ctr">
          <a:solidFill>
            <a:schemeClr val="accent2">
              <a:shade val="90000"/>
              <a:hueOff val="-23901"/>
              <a:satOff val="-2805"/>
              <a:lumOff val="1534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7475F-78DF-4AA9-9A72-07C4181525DF}">
      <dsp:nvSpPr>
        <dsp:cNvPr id="0" name=""/>
        <dsp:cNvSpPr/>
      </dsp:nvSpPr>
      <dsp:spPr>
        <a:xfrm>
          <a:off x="2668399" y="1580737"/>
          <a:ext cx="2108362" cy="1301009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/>
            <a:t>Kiemelés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100" kern="1200" dirty="0"/>
            <a:t>A nagy megosztásszám miatt a bulvársajtó is elkezd a témával foglalkozni, így a mérvadó lapoknál is témává válik.</a:t>
          </a:r>
        </a:p>
      </dsp:txBody>
      <dsp:txXfrm>
        <a:off x="2731909" y="1644247"/>
        <a:ext cx="1981342" cy="1173989"/>
      </dsp:txXfrm>
    </dsp:sp>
    <dsp:sp modelId="{E3B8DD97-CA71-48DB-9F6F-6C164BE19047}">
      <dsp:nvSpPr>
        <dsp:cNvPr id="0" name=""/>
        <dsp:cNvSpPr/>
      </dsp:nvSpPr>
      <dsp:spPr>
        <a:xfrm>
          <a:off x="3722580" y="495401"/>
          <a:ext cx="3471681" cy="3471681"/>
        </a:xfrm>
        <a:custGeom>
          <a:avLst/>
          <a:gdLst/>
          <a:ahLst/>
          <a:cxnLst/>
          <a:rect l="0" t="0" r="0" b="0"/>
          <a:pathLst>
            <a:path>
              <a:moveTo>
                <a:pt x="205005" y="917497"/>
              </a:moveTo>
              <a:arcTo wR="1735840" hR="1735840" stAng="12487665" swAng="1123949"/>
            </a:path>
          </a:pathLst>
        </a:custGeom>
        <a:noFill/>
        <a:ln w="9525" cap="flat" cmpd="sng" algn="ctr">
          <a:solidFill>
            <a:schemeClr val="accent2">
              <a:shade val="90000"/>
              <a:hueOff val="-35851"/>
              <a:satOff val="-4207"/>
              <a:lumOff val="2301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5489E-8C5D-4850-AFBC-4F10821785CF}">
      <dsp:nvSpPr>
        <dsp:cNvPr id="0" name=""/>
        <dsp:cNvSpPr/>
      </dsp:nvSpPr>
      <dsp:spPr>
        <a:xfrm>
          <a:off x="850056" y="10429"/>
          <a:ext cx="9272686" cy="1350456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214385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err="1"/>
            <a:t>DDoS</a:t>
          </a:r>
          <a:r>
            <a:rPr lang="hu-HU" sz="2100" kern="1200" dirty="0"/>
            <a:t> támadások</a:t>
          </a:r>
        </a:p>
      </dsp:txBody>
      <dsp:txXfrm>
        <a:off x="850056" y="348043"/>
        <a:ext cx="8935072" cy="675228"/>
      </dsp:txXfrm>
    </dsp:sp>
    <dsp:sp modelId="{206C6B1A-161A-4D04-8A38-36CF86662A30}">
      <dsp:nvSpPr>
        <dsp:cNvPr id="0" name=""/>
        <dsp:cNvSpPr/>
      </dsp:nvSpPr>
      <dsp:spPr>
        <a:xfrm>
          <a:off x="850056" y="1051825"/>
          <a:ext cx="2855987" cy="26014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/>
            <a:t>Bizonyos kormányzati weboldalak és az NTG ellen túlterheléses támadások indulnak, mely miatt egyes szolgáltatások órákra elérhetetlenné válnak.</a:t>
          </a:r>
        </a:p>
      </dsp:txBody>
      <dsp:txXfrm>
        <a:off x="850056" y="1051825"/>
        <a:ext cx="2855987" cy="2601476"/>
      </dsp:txXfrm>
    </dsp:sp>
    <dsp:sp modelId="{5A1644BB-A8F6-41D3-869C-FC01CCF65913}">
      <dsp:nvSpPr>
        <dsp:cNvPr id="0" name=""/>
        <dsp:cNvSpPr/>
      </dsp:nvSpPr>
      <dsp:spPr>
        <a:xfrm>
          <a:off x="3706044" y="460581"/>
          <a:ext cx="6416699" cy="1350456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214385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/>
            <a:t>Defacement támadások</a:t>
          </a:r>
        </a:p>
      </dsp:txBody>
      <dsp:txXfrm>
        <a:off x="3706044" y="798195"/>
        <a:ext cx="6079085" cy="675228"/>
      </dsp:txXfrm>
    </dsp:sp>
    <dsp:sp modelId="{090271BC-51CE-4AFA-97C6-DA0465960BE2}">
      <dsp:nvSpPr>
        <dsp:cNvPr id="0" name=""/>
        <dsp:cNvSpPr/>
      </dsp:nvSpPr>
      <dsp:spPr>
        <a:xfrm>
          <a:off x="3706044" y="1501978"/>
          <a:ext cx="2855987" cy="26014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/>
            <a:t>Egyes önkormányzati és háttérintézményi weboldalakat feltörnek, a kezdőlapokon Magyarországot fenyegető üzenetek jelennek meg.</a:t>
          </a:r>
        </a:p>
      </dsp:txBody>
      <dsp:txXfrm>
        <a:off x="3706044" y="1501978"/>
        <a:ext cx="2855987" cy="2601476"/>
      </dsp:txXfrm>
    </dsp:sp>
    <dsp:sp modelId="{77CBE33C-862E-4DAE-9C5F-487A9527110F}">
      <dsp:nvSpPr>
        <dsp:cNvPr id="0" name=""/>
        <dsp:cNvSpPr/>
      </dsp:nvSpPr>
      <dsp:spPr>
        <a:xfrm>
          <a:off x="6562031" y="910733"/>
          <a:ext cx="3560711" cy="1350456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214385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/>
            <a:t>Tömeges adatszivárgás</a:t>
          </a:r>
        </a:p>
      </dsp:txBody>
      <dsp:txXfrm>
        <a:off x="6562031" y="1248347"/>
        <a:ext cx="3223097" cy="675228"/>
      </dsp:txXfrm>
    </dsp:sp>
    <dsp:sp modelId="{798FF301-0A41-4547-8554-70A65DB99C22}">
      <dsp:nvSpPr>
        <dsp:cNvPr id="0" name=""/>
        <dsp:cNvSpPr/>
      </dsp:nvSpPr>
      <dsp:spPr>
        <a:xfrm>
          <a:off x="6562031" y="1952130"/>
          <a:ext cx="2855987" cy="25634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/>
            <a:t>Olyan adatbázisok jelennek meg az interneten, melyek állításuk szerint több tízezer magyar állampolgár személyes adatait tartalmazzák.</a:t>
          </a:r>
        </a:p>
      </dsp:txBody>
      <dsp:txXfrm>
        <a:off x="6562031" y="1952130"/>
        <a:ext cx="2855987" cy="25634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4FF76-9E5A-4104-8B3A-2F3C12F9F3A8}">
      <dsp:nvSpPr>
        <dsp:cNvPr id="0" name=""/>
        <dsp:cNvSpPr/>
      </dsp:nvSpPr>
      <dsp:spPr>
        <a:xfrm>
          <a:off x="0" y="467031"/>
          <a:ext cx="9035691" cy="2662584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C6D40-4D65-4B92-A1A5-51AFEE3FF345}">
      <dsp:nvSpPr>
        <dsp:cNvPr id="0" name=""/>
        <dsp:cNvSpPr/>
      </dsp:nvSpPr>
      <dsp:spPr>
        <a:xfrm>
          <a:off x="5514874" y="2579845"/>
          <a:ext cx="2177301" cy="2354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/>
            <a:t>A korábbi támadások hatására elrendelt vizsgálat egy kifinomult </a:t>
          </a:r>
          <a:r>
            <a:rPr lang="hu-HU" sz="1700" kern="1200" dirty="0" err="1"/>
            <a:t>malware-t</a:t>
          </a:r>
          <a:r>
            <a:rPr lang="hu-HU" sz="1700" kern="1200" dirty="0"/>
            <a:t> talál egy közműszolgáltatónál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/>
            <a:t>A </a:t>
          </a:r>
          <a:r>
            <a:rPr lang="hu-HU" sz="1700" kern="1200" dirty="0" err="1"/>
            <a:t>malware</a:t>
          </a:r>
          <a:r>
            <a:rPr lang="hu-HU" sz="1700" kern="1200" dirty="0"/>
            <a:t> célja adatszerzés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/>
            <a:t>A vizsgálat szerint legalább 2 éve fut</a:t>
          </a:r>
        </a:p>
      </dsp:txBody>
      <dsp:txXfrm>
        <a:off x="5514874" y="2579845"/>
        <a:ext cx="2177301" cy="2354537"/>
      </dsp:txXfrm>
    </dsp:sp>
    <dsp:sp modelId="{AD2BC74E-D7A6-4761-8256-AECF9FC906C6}">
      <dsp:nvSpPr>
        <dsp:cNvPr id="0" name=""/>
        <dsp:cNvSpPr/>
      </dsp:nvSpPr>
      <dsp:spPr>
        <a:xfrm>
          <a:off x="5954820" y="1132677"/>
          <a:ext cx="2177301" cy="1331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/>
            <a:t>APT egy létfontosságú rendszerelemnél</a:t>
          </a:r>
        </a:p>
      </dsp:txBody>
      <dsp:txXfrm>
        <a:off x="5954820" y="1132677"/>
        <a:ext cx="2177301" cy="1331292"/>
      </dsp:txXfrm>
    </dsp:sp>
    <dsp:sp modelId="{DF3BABB6-1A22-4A45-83B2-38A429A1EFF7}">
      <dsp:nvSpPr>
        <dsp:cNvPr id="0" name=""/>
        <dsp:cNvSpPr/>
      </dsp:nvSpPr>
      <dsp:spPr>
        <a:xfrm>
          <a:off x="3342058" y="2597098"/>
          <a:ext cx="2177301" cy="2354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/>
            <a:t>Egy szivárogtató jelentős mennyiségű minősített iratot ad át egy oknyomozó újságírónak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/>
            <a:t>Ezt a csomagot egy nemzetközi újságírócsapat elemzi</a:t>
          </a:r>
        </a:p>
      </dsp:txBody>
      <dsp:txXfrm>
        <a:off x="3342058" y="2597098"/>
        <a:ext cx="2177301" cy="2354537"/>
      </dsp:txXfrm>
    </dsp:sp>
    <dsp:sp modelId="{ED77B62B-211B-4829-AF85-6627D9CA064A}">
      <dsp:nvSpPr>
        <dsp:cNvPr id="0" name=""/>
        <dsp:cNvSpPr/>
      </dsp:nvSpPr>
      <dsp:spPr>
        <a:xfrm>
          <a:off x="3342058" y="1132677"/>
          <a:ext cx="2177301" cy="1331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/>
            <a:t>A „magyar </a:t>
          </a:r>
          <a:r>
            <a:rPr lang="hu-HU" sz="2200" kern="1200" dirty="0" err="1"/>
            <a:t>Snowden</a:t>
          </a:r>
          <a:r>
            <a:rPr lang="hu-HU" sz="2200" kern="1200" dirty="0"/>
            <a:t>”</a:t>
          </a:r>
        </a:p>
      </dsp:txBody>
      <dsp:txXfrm>
        <a:off x="3342058" y="1132677"/>
        <a:ext cx="2177301" cy="1331292"/>
      </dsp:txXfrm>
    </dsp:sp>
    <dsp:sp modelId="{D2C595E2-1EA9-45FA-A971-915F00BA1A23}">
      <dsp:nvSpPr>
        <dsp:cNvPr id="0" name=""/>
        <dsp:cNvSpPr/>
      </dsp:nvSpPr>
      <dsp:spPr>
        <a:xfrm>
          <a:off x="729296" y="2597098"/>
          <a:ext cx="2177301" cy="2354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/>
            <a:t>Kormányzati e-mailek kerülnek napvilágra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/>
            <a:t>#</a:t>
          </a:r>
          <a:r>
            <a:rPr lang="hu-HU" sz="1700" kern="1200" dirty="0" err="1"/>
            <a:t>HunLeaks</a:t>
          </a:r>
          <a:r>
            <a:rPr lang="hu-HU" sz="1700" kern="1200" dirty="0"/>
            <a:t> címmel a nemzetközi sajtó is elkezdi ezeket elemezni</a:t>
          </a:r>
        </a:p>
      </dsp:txBody>
      <dsp:txXfrm>
        <a:off x="729296" y="2597098"/>
        <a:ext cx="2177301" cy="2354537"/>
      </dsp:txXfrm>
    </dsp:sp>
    <dsp:sp modelId="{4F83C4B2-63DC-4893-ACD7-33546EEEB0B4}">
      <dsp:nvSpPr>
        <dsp:cNvPr id="0" name=""/>
        <dsp:cNvSpPr/>
      </dsp:nvSpPr>
      <dsp:spPr>
        <a:xfrm>
          <a:off x="729296" y="1132677"/>
          <a:ext cx="2177301" cy="1331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err="1"/>
            <a:t>Wikileaks</a:t>
          </a:r>
          <a:r>
            <a:rPr lang="hu-HU" sz="2200" kern="1200" dirty="0"/>
            <a:t> szivárogtatás</a:t>
          </a:r>
        </a:p>
      </dsp:txBody>
      <dsp:txXfrm>
        <a:off x="729296" y="1132677"/>
        <a:ext cx="2177301" cy="13312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013BF-051C-46BE-99AC-AEAFA30AA886}">
      <dsp:nvSpPr>
        <dsp:cNvPr id="0" name=""/>
        <dsp:cNvSpPr/>
      </dsp:nvSpPr>
      <dsp:spPr>
        <a:xfrm>
          <a:off x="456377" y="1154120"/>
          <a:ext cx="2688829" cy="2217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/>
            <a:t>Mobil és </a:t>
          </a:r>
          <a:r>
            <a:rPr lang="hu-HU" sz="1500" kern="1200" dirty="0" err="1"/>
            <a:t>VoIP</a:t>
          </a:r>
          <a:r>
            <a:rPr lang="hu-HU" sz="1500" kern="1200" dirty="0"/>
            <a:t> szolgáltatások elleni támadások, így azok többsége elérhetetlenné válik. Akadozik a kormányzat kommunikációja is. A védelem koordinálása lelassul, megakad.</a:t>
          </a:r>
        </a:p>
      </dsp:txBody>
      <dsp:txXfrm>
        <a:off x="507413" y="1205156"/>
        <a:ext cx="2586757" cy="1640423"/>
      </dsp:txXfrm>
    </dsp:sp>
    <dsp:sp modelId="{7075EF4B-436C-4EB4-A741-78C0186DCCF8}">
      <dsp:nvSpPr>
        <dsp:cNvPr id="0" name=""/>
        <dsp:cNvSpPr/>
      </dsp:nvSpPr>
      <dsp:spPr>
        <a:xfrm>
          <a:off x="1936201" y="1570156"/>
          <a:ext cx="3130967" cy="3130967"/>
        </a:xfrm>
        <a:prstGeom prst="leftCircularArrow">
          <a:avLst>
            <a:gd name="adj1" fmla="val 3680"/>
            <a:gd name="adj2" fmla="val 458551"/>
            <a:gd name="adj3" fmla="val 2234061"/>
            <a:gd name="adj4" fmla="val 9024489"/>
            <a:gd name="adj5" fmla="val 4293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6103F-51B4-4988-AF41-4E01912D3F15}">
      <dsp:nvSpPr>
        <dsp:cNvPr id="0" name=""/>
        <dsp:cNvSpPr/>
      </dsp:nvSpPr>
      <dsp:spPr>
        <a:xfrm>
          <a:off x="1053895" y="2896616"/>
          <a:ext cx="2390070" cy="95045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/>
            <a:t> Telekommunikációs szolgáltatások támadása</a:t>
          </a:r>
        </a:p>
      </dsp:txBody>
      <dsp:txXfrm>
        <a:off x="1081733" y="2924454"/>
        <a:ext cx="2334394" cy="894776"/>
      </dsp:txXfrm>
    </dsp:sp>
    <dsp:sp modelId="{A2542E0E-0E1B-44C9-BA46-2F830B8BAA2E}">
      <dsp:nvSpPr>
        <dsp:cNvPr id="0" name=""/>
        <dsp:cNvSpPr/>
      </dsp:nvSpPr>
      <dsp:spPr>
        <a:xfrm>
          <a:off x="3992605" y="1154120"/>
          <a:ext cx="2688829" cy="2217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/>
            <a:t> Online </a:t>
          </a:r>
          <a:r>
            <a:rPr lang="hu-HU" sz="1500" kern="1200" dirty="0" err="1"/>
            <a:t>bankolás</a:t>
          </a:r>
          <a:r>
            <a:rPr lang="hu-HU" sz="1500" kern="1200" dirty="0"/>
            <a:t> szünetel a legnagyobb bankoknál. Szünetelnek a nemzetközi pénzügyi tranzakciók is.</a:t>
          </a:r>
        </a:p>
      </dsp:txBody>
      <dsp:txXfrm>
        <a:off x="4043641" y="1680382"/>
        <a:ext cx="2586757" cy="1640423"/>
      </dsp:txXfrm>
    </dsp:sp>
    <dsp:sp modelId="{7BC45FDB-B8DD-40EF-B46E-5DA4AF40683E}">
      <dsp:nvSpPr>
        <dsp:cNvPr id="0" name=""/>
        <dsp:cNvSpPr/>
      </dsp:nvSpPr>
      <dsp:spPr>
        <a:xfrm>
          <a:off x="5450023" y="-262116"/>
          <a:ext cx="3474540" cy="3474540"/>
        </a:xfrm>
        <a:prstGeom prst="circularArrow">
          <a:avLst>
            <a:gd name="adj1" fmla="val 3316"/>
            <a:gd name="adj2" fmla="val 409637"/>
            <a:gd name="adj3" fmla="val 19414853"/>
            <a:gd name="adj4" fmla="val 12575511"/>
            <a:gd name="adj5" fmla="val 3869"/>
          </a:avLst>
        </a:prstGeom>
        <a:solidFill>
          <a:schemeClr val="accent2">
            <a:shade val="90000"/>
            <a:hueOff val="-35851"/>
            <a:satOff val="-4207"/>
            <a:lumOff val="230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93124-AC19-4772-BDBE-D3067DE7D4AE}">
      <dsp:nvSpPr>
        <dsp:cNvPr id="0" name=""/>
        <dsp:cNvSpPr/>
      </dsp:nvSpPr>
      <dsp:spPr>
        <a:xfrm>
          <a:off x="4590123" y="678894"/>
          <a:ext cx="2390070" cy="95045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/>
            <a:t> Pénzintézetek elleni támadások</a:t>
          </a:r>
        </a:p>
      </dsp:txBody>
      <dsp:txXfrm>
        <a:off x="4617961" y="706732"/>
        <a:ext cx="2334394" cy="894776"/>
      </dsp:txXfrm>
    </dsp:sp>
    <dsp:sp modelId="{1A0197F6-5A78-4086-A0DB-DBB745955AD9}">
      <dsp:nvSpPr>
        <dsp:cNvPr id="0" name=""/>
        <dsp:cNvSpPr/>
      </dsp:nvSpPr>
      <dsp:spPr>
        <a:xfrm>
          <a:off x="7528834" y="1154120"/>
          <a:ext cx="2688829" cy="2217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/>
            <a:t>Lokális (kerületi szintű) áramkimaradások állnak fent. Ez érinti a lakosságot és a közintézményeket is.</a:t>
          </a:r>
        </a:p>
      </dsp:txBody>
      <dsp:txXfrm>
        <a:off x="7579870" y="1205156"/>
        <a:ext cx="2586757" cy="1640423"/>
      </dsp:txXfrm>
    </dsp:sp>
    <dsp:sp modelId="{D3233ECD-B5F5-4EDD-941B-2D37A02D5A77}">
      <dsp:nvSpPr>
        <dsp:cNvPr id="0" name=""/>
        <dsp:cNvSpPr/>
      </dsp:nvSpPr>
      <dsp:spPr>
        <a:xfrm>
          <a:off x="8126351" y="2896616"/>
          <a:ext cx="2390070" cy="95045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/>
            <a:t> Áramszolgáltatók támadása</a:t>
          </a:r>
        </a:p>
      </dsp:txBody>
      <dsp:txXfrm>
        <a:off x="8154189" y="2924454"/>
        <a:ext cx="2334394" cy="8947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40779-281B-4D65-9ECE-A32B6AA932BC}">
      <dsp:nvSpPr>
        <dsp:cNvPr id="0" name=""/>
        <dsp:cNvSpPr/>
      </dsp:nvSpPr>
      <dsp:spPr>
        <a:xfrm>
          <a:off x="2253271" y="276083"/>
          <a:ext cx="3801808" cy="3801808"/>
        </a:xfrm>
        <a:prstGeom prst="pie">
          <a:avLst>
            <a:gd name="adj1" fmla="val 16200000"/>
            <a:gd name="adj2" fmla="val 19285716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700" kern="1200" dirty="0" smtClean="0"/>
            <a:t>Államtudományi és Közigazgatási Kar</a:t>
          </a:r>
          <a:endParaRPr lang="hu-HU" sz="700" kern="1200" dirty="0"/>
        </a:p>
      </dsp:txBody>
      <dsp:txXfrm>
        <a:off x="4250578" y="629108"/>
        <a:ext cx="905192" cy="724154"/>
      </dsp:txXfrm>
    </dsp:sp>
    <dsp:sp modelId="{B39540C4-7E78-4F89-972A-D572C622569E}">
      <dsp:nvSpPr>
        <dsp:cNvPr id="0" name=""/>
        <dsp:cNvSpPr/>
      </dsp:nvSpPr>
      <dsp:spPr>
        <a:xfrm>
          <a:off x="2302151" y="337184"/>
          <a:ext cx="3801808" cy="3801808"/>
        </a:xfrm>
        <a:prstGeom prst="pie">
          <a:avLst>
            <a:gd name="adj1" fmla="val 19285716"/>
            <a:gd name="adj2" fmla="val 771428"/>
          </a:avLst>
        </a:prstGeom>
        <a:solidFill>
          <a:schemeClr val="accent2">
            <a:shade val="80000"/>
            <a:hueOff val="-5979"/>
            <a:satOff val="-671"/>
            <a:lumOff val="42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700" kern="1200" dirty="0" smtClean="0"/>
            <a:t>Nemzetközi és Európai Tanulmányok Kar</a:t>
          </a:r>
          <a:endParaRPr lang="hu-HU" sz="700" kern="1200" dirty="0"/>
        </a:p>
      </dsp:txBody>
      <dsp:txXfrm>
        <a:off x="4884213" y="1715339"/>
        <a:ext cx="1040971" cy="633634"/>
      </dsp:txXfrm>
    </dsp:sp>
    <dsp:sp modelId="{459060F6-3E2D-4759-80FC-5C7106B7DB86}">
      <dsp:nvSpPr>
        <dsp:cNvPr id="0" name=""/>
        <dsp:cNvSpPr/>
      </dsp:nvSpPr>
      <dsp:spPr>
        <a:xfrm>
          <a:off x="2284500" y="414125"/>
          <a:ext cx="3801808" cy="3801808"/>
        </a:xfrm>
        <a:prstGeom prst="pie">
          <a:avLst>
            <a:gd name="adj1" fmla="val 771428"/>
            <a:gd name="adj2" fmla="val 3857143"/>
          </a:avLst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700" kern="1200" dirty="0" smtClean="0"/>
            <a:t>Rendészettudományi Kar</a:t>
          </a:r>
          <a:endParaRPr lang="hu-HU" sz="700" kern="1200" dirty="0"/>
        </a:p>
      </dsp:txBody>
      <dsp:txXfrm>
        <a:off x="4725805" y="2665792"/>
        <a:ext cx="905192" cy="701524"/>
      </dsp:txXfrm>
    </dsp:sp>
    <dsp:sp modelId="{5D4BCEE3-CBE0-4BD7-B525-BD7DC684C6DD}">
      <dsp:nvSpPr>
        <dsp:cNvPr id="0" name=""/>
        <dsp:cNvSpPr/>
      </dsp:nvSpPr>
      <dsp:spPr>
        <a:xfrm>
          <a:off x="2213895" y="448070"/>
          <a:ext cx="3801808" cy="3801808"/>
        </a:xfrm>
        <a:prstGeom prst="pie">
          <a:avLst>
            <a:gd name="adj1" fmla="val 3857226"/>
            <a:gd name="adj2" fmla="val 6942858"/>
          </a:avLst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700" kern="1200" dirty="0" smtClean="0"/>
            <a:t>Hadtudományi és Honvédtisztképző Kar</a:t>
          </a:r>
          <a:endParaRPr lang="hu-HU" sz="700" kern="1200" dirty="0"/>
        </a:p>
      </dsp:txBody>
      <dsp:txXfrm>
        <a:off x="3673518" y="3435205"/>
        <a:ext cx="882562" cy="633634"/>
      </dsp:txXfrm>
    </dsp:sp>
    <dsp:sp modelId="{BF5E0839-FFAA-4E00-8558-647DFFAA8D5A}">
      <dsp:nvSpPr>
        <dsp:cNvPr id="0" name=""/>
        <dsp:cNvSpPr/>
      </dsp:nvSpPr>
      <dsp:spPr>
        <a:xfrm>
          <a:off x="2143290" y="414125"/>
          <a:ext cx="3801808" cy="3801808"/>
        </a:xfrm>
        <a:prstGeom prst="pie">
          <a:avLst>
            <a:gd name="adj1" fmla="val 6942858"/>
            <a:gd name="adj2" fmla="val 10028574"/>
          </a:avLst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700" kern="1200" dirty="0" smtClean="0"/>
            <a:t>Víztudományi Kar</a:t>
          </a:r>
          <a:endParaRPr lang="hu-HU" sz="700" kern="1200" dirty="0"/>
        </a:p>
      </dsp:txBody>
      <dsp:txXfrm>
        <a:off x="2598602" y="2665792"/>
        <a:ext cx="905192" cy="701524"/>
      </dsp:txXfrm>
    </dsp:sp>
    <dsp:sp modelId="{5606C098-5E2C-484B-88DE-C3E521527971}">
      <dsp:nvSpPr>
        <dsp:cNvPr id="0" name=""/>
        <dsp:cNvSpPr/>
      </dsp:nvSpPr>
      <dsp:spPr>
        <a:xfrm>
          <a:off x="2125639" y="337184"/>
          <a:ext cx="3801808" cy="3801808"/>
        </a:xfrm>
        <a:prstGeom prst="pie">
          <a:avLst>
            <a:gd name="adj1" fmla="val 10028574"/>
            <a:gd name="adj2" fmla="val 13114284"/>
          </a:avLst>
        </a:prstGeom>
        <a:solidFill>
          <a:schemeClr val="accent2">
            <a:shade val="80000"/>
            <a:hueOff val="-29893"/>
            <a:satOff val="-3353"/>
            <a:lumOff val="214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700" kern="1200" dirty="0" smtClean="0"/>
            <a:t>Nemzetbiztonsági Intézet</a:t>
          </a:r>
          <a:endParaRPr lang="hu-HU" sz="700" kern="1200" dirty="0"/>
        </a:p>
      </dsp:txBody>
      <dsp:txXfrm>
        <a:off x="2304414" y="1715339"/>
        <a:ext cx="1040971" cy="633634"/>
      </dsp:txXfrm>
    </dsp:sp>
    <dsp:sp modelId="{5E38C07B-B347-41FF-9B8B-C13D9C546B27}">
      <dsp:nvSpPr>
        <dsp:cNvPr id="0" name=""/>
        <dsp:cNvSpPr/>
      </dsp:nvSpPr>
      <dsp:spPr>
        <a:xfrm>
          <a:off x="2174519" y="276083"/>
          <a:ext cx="3801808" cy="3801808"/>
        </a:xfrm>
        <a:prstGeom prst="pie">
          <a:avLst>
            <a:gd name="adj1" fmla="val 13114284"/>
            <a:gd name="adj2" fmla="val 16200000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700" kern="1200" dirty="0" smtClean="0"/>
            <a:t>Katasztrófavédelmi Intézet</a:t>
          </a:r>
        </a:p>
      </dsp:txBody>
      <dsp:txXfrm>
        <a:off x="3073828" y="629108"/>
        <a:ext cx="905192" cy="724154"/>
      </dsp:txXfrm>
    </dsp:sp>
    <dsp:sp modelId="{03DC3E62-3EA7-46C1-94DE-83619B6F783A}">
      <dsp:nvSpPr>
        <dsp:cNvPr id="0" name=""/>
        <dsp:cNvSpPr/>
      </dsp:nvSpPr>
      <dsp:spPr>
        <a:xfrm>
          <a:off x="2017731" y="40733"/>
          <a:ext cx="4272509" cy="4272509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97869-2225-488D-98AA-329D26E08FF4}">
      <dsp:nvSpPr>
        <dsp:cNvPr id="0" name=""/>
        <dsp:cNvSpPr/>
      </dsp:nvSpPr>
      <dsp:spPr>
        <a:xfrm>
          <a:off x="2066919" y="102104"/>
          <a:ext cx="4272509" cy="4272509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2">
            <a:shade val="90000"/>
            <a:hueOff val="-5975"/>
            <a:satOff val="-701"/>
            <a:lumOff val="38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6F86A-E784-4B82-BF2E-6E45C17EF438}">
      <dsp:nvSpPr>
        <dsp:cNvPr id="0" name=""/>
        <dsp:cNvSpPr/>
      </dsp:nvSpPr>
      <dsp:spPr>
        <a:xfrm>
          <a:off x="2049205" y="178867"/>
          <a:ext cx="4272509" cy="4272509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2">
            <a:shade val="90000"/>
            <a:hueOff val="-11950"/>
            <a:satOff val="-1402"/>
            <a:lumOff val="76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EE7BC-B16E-43C8-9615-842FD8E0622A}">
      <dsp:nvSpPr>
        <dsp:cNvPr id="0" name=""/>
        <dsp:cNvSpPr/>
      </dsp:nvSpPr>
      <dsp:spPr>
        <a:xfrm>
          <a:off x="1978545" y="212620"/>
          <a:ext cx="4272509" cy="4272509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2">
            <a:shade val="90000"/>
            <a:hueOff val="-17925"/>
            <a:satOff val="-2104"/>
            <a:lumOff val="115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8C63E-2973-4D81-8104-442CAF195448}">
      <dsp:nvSpPr>
        <dsp:cNvPr id="0" name=""/>
        <dsp:cNvSpPr/>
      </dsp:nvSpPr>
      <dsp:spPr>
        <a:xfrm>
          <a:off x="1907885" y="178867"/>
          <a:ext cx="4272509" cy="4272509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2">
            <a:shade val="90000"/>
            <a:hueOff val="-23901"/>
            <a:satOff val="-2805"/>
            <a:lumOff val="153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3D5E1-D632-4945-94ED-2EC691F5C013}">
      <dsp:nvSpPr>
        <dsp:cNvPr id="0" name=""/>
        <dsp:cNvSpPr/>
      </dsp:nvSpPr>
      <dsp:spPr>
        <a:xfrm>
          <a:off x="1890171" y="102104"/>
          <a:ext cx="4272509" cy="4272509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2">
            <a:shade val="90000"/>
            <a:hueOff val="-29876"/>
            <a:satOff val="-3506"/>
            <a:lumOff val="19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AA2BF-427A-4E07-B5F5-05EB5221D1E1}">
      <dsp:nvSpPr>
        <dsp:cNvPr id="0" name=""/>
        <dsp:cNvSpPr/>
      </dsp:nvSpPr>
      <dsp:spPr>
        <a:xfrm>
          <a:off x="1939359" y="40733"/>
          <a:ext cx="4272509" cy="4272509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2">
            <a:shade val="90000"/>
            <a:hueOff val="-35851"/>
            <a:satOff val="-4207"/>
            <a:lumOff val="230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D88F4-39BF-46D1-9AD6-42E6C8F468A9}" type="datetimeFigureOut">
              <a:rPr lang="hu-HU" smtClean="0"/>
              <a:t>2017.05.07.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A9E3F-DDC7-4AC3-8C75-922E90442E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7350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A9E3F-DDC7-4AC3-8C75-922E90442E7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030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11424" y="3886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4" y="260648"/>
            <a:ext cx="1798841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6067793"/>
            <a:ext cx="1401203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6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6067793"/>
            <a:ext cx="1401203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1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6067793"/>
            <a:ext cx="1401203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8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6067793"/>
            <a:ext cx="1401203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0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6067793"/>
            <a:ext cx="1401203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69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6067793"/>
            <a:ext cx="1401203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9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2981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6067793"/>
            <a:ext cx="1401203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4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379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6067793"/>
            <a:ext cx="1401203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7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S:\NKE_SIRH_KSI\Social_Media\Koncepcio_prezi\NKE_emblema_fekete_CMYK.pn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2120" y="2130641"/>
            <a:ext cx="6249881" cy="472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391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268552" y="1"/>
            <a:ext cx="331165" cy="6858001"/>
            <a:chOff x="107505" y="0"/>
            <a:chExt cx="248374" cy="6858001"/>
          </a:xfrm>
        </p:grpSpPr>
        <p:pic>
          <p:nvPicPr>
            <p:cNvPr id="11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7505" y="4594569"/>
              <a:ext cx="248374" cy="2263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7505" y="0"/>
              <a:ext cx="248374" cy="2028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2002937"/>
              <a:ext cx="248374" cy="2591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786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CEA60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K2or5sdW14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Krasznay.csaba@uni-nke.hu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Információbiztonság és </a:t>
            </a:r>
            <a:r>
              <a:rPr lang="hu-HU" dirty="0" err="1" smtClean="0"/>
              <a:t>kibervédelem</a:t>
            </a:r>
            <a:r>
              <a:rPr lang="hu-HU" dirty="0" smtClean="0"/>
              <a:t>: veszélyben van-e Magyarország?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Dr. Krasznay Csaba</a:t>
            </a:r>
            <a:endParaRPr lang="hu-HU" dirty="0"/>
          </a:p>
          <a:p>
            <a:r>
              <a:rPr lang="hu-HU" dirty="0" smtClean="0"/>
              <a:t>NKE Kiberbiztonsági Akadémia</a:t>
            </a:r>
          </a:p>
        </p:txBody>
      </p:sp>
    </p:spTree>
    <p:extLst>
      <p:ext uri="{BB962C8B-B14F-4D97-AF65-F5344CB8AC3E}">
        <p14:creationId xmlns:p14="http://schemas.microsoft.com/office/powerpoint/2010/main" val="27654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Biztonsági </a:t>
            </a:r>
            <a:r>
              <a:rPr lang="hu-HU" dirty="0"/>
              <a:t>kihívások: egyedi fejlesztésű </a:t>
            </a:r>
            <a:r>
              <a:rPr lang="hu-HU" dirty="0" smtClean="0"/>
              <a:t>rendszerek</a:t>
            </a:r>
            <a:endParaRPr lang="hu-HU" dirty="0"/>
          </a:p>
        </p:txBody>
      </p:sp>
      <p:pic>
        <p:nvPicPr>
          <p:cNvPr id="2050" name="Picture 2" descr="https://www.tripwire.com/state-of-security/wp-content/uploads/sites/3/Untitled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4747" y="1600200"/>
            <a:ext cx="8222506" cy="391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74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Biztonsági kihívások: ICS</a:t>
            </a:r>
            <a:endParaRPr lang="hu-H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33" y="1633728"/>
            <a:ext cx="9661133" cy="3962400"/>
          </a:xfrm>
        </p:spPr>
      </p:pic>
    </p:spTree>
    <p:extLst>
      <p:ext uri="{BB962C8B-B14F-4D97-AF65-F5344CB8AC3E}">
        <p14:creationId xmlns:p14="http://schemas.microsoft.com/office/powerpoint/2010/main" val="35023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 </a:t>
            </a:r>
            <a:r>
              <a:rPr lang="hu-HU" dirty="0"/>
              <a:t>kihívások: </a:t>
            </a:r>
            <a:r>
              <a:rPr lang="hu-HU" dirty="0" err="1"/>
              <a:t>Okostelefonok</a:t>
            </a:r>
            <a:r>
              <a:rPr lang="hu-HU" dirty="0"/>
              <a:t>, </a:t>
            </a:r>
            <a:r>
              <a:rPr lang="hu-HU" dirty="0" err="1" smtClean="0"/>
              <a:t>appok</a:t>
            </a:r>
            <a:endParaRPr lang="hu-HU" dirty="0"/>
          </a:p>
        </p:txBody>
      </p:sp>
      <p:pic>
        <p:nvPicPr>
          <p:cNvPr id="4098" name="Picture 2" descr="Mobile malware evolution 20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7486" y="1600200"/>
            <a:ext cx="5157027" cy="391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1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kihívások: </a:t>
            </a:r>
            <a:r>
              <a:rPr lang="hu-HU" dirty="0" err="1"/>
              <a:t>IoT</a:t>
            </a:r>
            <a:r>
              <a:rPr lang="hu-HU" dirty="0"/>
              <a:t>, </a:t>
            </a:r>
            <a:r>
              <a:rPr lang="hu-HU" dirty="0" err="1" smtClean="0"/>
              <a:t>okoskiegészítők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70" y="2633703"/>
            <a:ext cx="1969757" cy="3083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99" y="1520847"/>
            <a:ext cx="2223401" cy="3942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561" y="3194535"/>
            <a:ext cx="3272839" cy="321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7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kihívások: Okos </a:t>
            </a:r>
            <a:r>
              <a:rPr lang="hu-HU" dirty="0" smtClean="0"/>
              <a:t>város</a:t>
            </a:r>
            <a:endParaRPr lang="hu-HU" dirty="0"/>
          </a:p>
        </p:txBody>
      </p:sp>
      <p:pic>
        <p:nvPicPr>
          <p:cNvPr id="5122" name="Picture 2" descr="http://securingsmartcities.org/wp-content/uploads/2016/03/Smart_City_Department_infographic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1192" y="1600200"/>
            <a:ext cx="6969615" cy="391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1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emberi tényező</a:t>
            </a:r>
            <a:endParaRPr lang="hu-H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63" y="1600200"/>
            <a:ext cx="5633874" cy="391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4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Felkészültség stratégiai </a:t>
            </a:r>
            <a:r>
              <a:rPr lang="hu-HU" dirty="0" smtClean="0"/>
              <a:t>oldalról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„</a:t>
            </a:r>
            <a:r>
              <a:rPr lang="hu-HU" dirty="0"/>
              <a:t>10. Magyarország kiberbiztonsági helyzete alapvetően szilárd. A kibertér sajátos szerkezetéből eredően azonban számos olyan biztonsági kockázattal és fenyegetéssel kell számolni, amelyek nemzeti szempontból stratégiai kihívást jelentenek</a:t>
            </a:r>
            <a:r>
              <a:rPr lang="hu-HU" dirty="0" smtClean="0"/>
              <a:t>.”</a:t>
            </a:r>
          </a:p>
          <a:p>
            <a:pPr marL="0" indent="0" algn="r">
              <a:buNone/>
            </a:pPr>
            <a:r>
              <a:rPr lang="hu-HU" sz="1100" i="1" dirty="0"/>
              <a:t>1139/2013. (III. 21.) Korm. határozat</a:t>
            </a:r>
          </a:p>
          <a:p>
            <a:pPr marL="0" indent="0" algn="r">
              <a:buNone/>
            </a:pPr>
            <a:r>
              <a:rPr lang="hu-HU" sz="1100" i="1" dirty="0"/>
              <a:t>Magyarország Nemzeti Kiberbiztonsági Stratégiájáról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11835111"/>
              </p:ext>
            </p:extLst>
          </p:nvPr>
        </p:nvGraphicFramePr>
        <p:xfrm>
          <a:off x="6197600" y="1600200"/>
          <a:ext cx="5384800" cy="4205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74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Felkészültség jogszabályi </a:t>
            </a:r>
            <a:r>
              <a:rPr lang="hu-HU" dirty="0" smtClean="0"/>
              <a:t>oldalról</a:t>
            </a:r>
            <a:endParaRPr lang="hu-H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66188"/>
              </p:ext>
            </p:extLst>
          </p:nvPr>
        </p:nvGraphicFramePr>
        <p:xfrm>
          <a:off x="609600" y="1600200"/>
          <a:ext cx="10972800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13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Felkészültség </a:t>
            </a:r>
            <a:r>
              <a:rPr lang="hu-HU" dirty="0" smtClean="0"/>
              <a:t>humán oldalról</a:t>
            </a:r>
            <a:endParaRPr lang="hu-H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1965883"/>
            <a:ext cx="5352288" cy="3803656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9567" y="1965883"/>
            <a:ext cx="5551039" cy="295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Veszélyek Magyarországon: </a:t>
            </a:r>
            <a:r>
              <a:rPr lang="hu-HU" dirty="0" smtClean="0"/>
              <a:t>kiberbűnözés</a:t>
            </a:r>
            <a:endParaRPr lang="hu-H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614788" y="1600200"/>
            <a:ext cx="6962423" cy="391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TL;DR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8800" b="1" dirty="0" smtClean="0"/>
              <a:t>IGEN</a:t>
            </a:r>
          </a:p>
          <a:p>
            <a:pPr marL="0" indent="0" algn="ctr">
              <a:buNone/>
            </a:pPr>
            <a:r>
              <a:rPr lang="hu-HU" sz="8800" b="1" dirty="0" smtClean="0"/>
              <a:t>MI IS</a:t>
            </a:r>
            <a:endParaRPr lang="hu-HU" sz="8800" b="1" dirty="0"/>
          </a:p>
        </p:txBody>
      </p:sp>
    </p:spTree>
    <p:extLst>
      <p:ext uri="{BB962C8B-B14F-4D97-AF65-F5344CB8AC3E}">
        <p14:creationId xmlns:p14="http://schemas.microsoft.com/office/powerpoint/2010/main" val="258917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Veszélyek Magyarországon: </a:t>
            </a:r>
            <a:r>
              <a:rPr lang="hu-HU" dirty="0" err="1" smtClean="0"/>
              <a:t>hacktivizmus</a:t>
            </a:r>
            <a:endParaRPr lang="hu-HU" dirty="0"/>
          </a:p>
        </p:txBody>
      </p:sp>
      <p:pic>
        <p:nvPicPr>
          <p:cNvPr id="6146" name="Picture 2" descr="Nagy méretű ké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061" y="1600200"/>
            <a:ext cx="5485878" cy="391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Veszélyek Magyarországon: </a:t>
            </a:r>
            <a:r>
              <a:rPr lang="hu-HU" dirty="0" err="1" smtClean="0"/>
              <a:t>kiberterrorizmus</a:t>
            </a:r>
            <a:endParaRPr lang="hu-H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865364"/>
              </p:ext>
            </p:extLst>
          </p:nvPr>
        </p:nvGraphicFramePr>
        <p:xfrm>
          <a:off x="609600" y="1600200"/>
          <a:ext cx="10972800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120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Veszélyek Magyarországon: </a:t>
            </a:r>
            <a:r>
              <a:rPr lang="hu-HU" dirty="0" smtClean="0"/>
              <a:t>szivárogtatók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232" y="1417638"/>
            <a:ext cx="5521533" cy="4726432"/>
          </a:xfrm>
          <a:prstGeom prst="rect">
            <a:avLst/>
          </a:prstGeom>
        </p:spPr>
      </p:pic>
      <p:pic>
        <p:nvPicPr>
          <p:cNvPr id="7170" name="Picture 2" descr="Moustache, Handlebar, Mustache, Male, Hair, Retro, Ma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44772">
            <a:off x="5262170" y="3279988"/>
            <a:ext cx="2618635" cy="100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1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Veszélyek Magyarországon: információs </a:t>
            </a:r>
            <a:r>
              <a:rPr lang="hu-HU" dirty="0" smtClean="0"/>
              <a:t>műveletek</a:t>
            </a:r>
            <a:endParaRPr lang="hu-H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53381"/>
            <a:ext cx="609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Veszélyek Magyarországon: </a:t>
            </a:r>
            <a:r>
              <a:rPr lang="hu-HU" dirty="0" smtClean="0"/>
              <a:t>kiberkémkedés</a:t>
            </a:r>
            <a:endParaRPr lang="hu-HU" dirty="0"/>
          </a:p>
        </p:txBody>
      </p:sp>
      <p:pic>
        <p:nvPicPr>
          <p:cNvPr id="9218" name="Picture 2" descr="http://www.smh.com.au/content/dam/images/4/r/h/s/2/image.related.videoThumbnail.620x349.4rhs1.png/14890373774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3250" y="1896269"/>
            <a:ext cx="59055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9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Veszélyek Magyarországon: </a:t>
            </a:r>
            <a:r>
              <a:rPr lang="hu-HU" dirty="0" smtClean="0"/>
              <a:t>kiberhadviselés</a:t>
            </a:r>
            <a:endParaRPr lang="hu-H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2243931"/>
            <a:ext cx="4381500" cy="2628900"/>
          </a:xfrm>
        </p:spPr>
      </p:pic>
    </p:spTree>
    <p:extLst>
      <p:ext uri="{BB962C8B-B14F-4D97-AF65-F5344CB8AC3E}">
        <p14:creationId xmlns:p14="http://schemas.microsoft.com/office/powerpoint/2010/main" val="39706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Veszélyek, amiket látunk</a:t>
            </a:r>
            <a:endParaRPr lang="hu-H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3" y="1929385"/>
            <a:ext cx="5080457" cy="36057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942" y="1929385"/>
            <a:ext cx="5080458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Összegezzük! Digitális Mohács, PSYOPS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534158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7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5D4CC0-1C6B-4697-B38B-CB3156FCD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2DE37A-0327-4C8E-ADEF-27E3D68AD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A7F57A-E591-4DEF-B780-8A48DA9E5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932538-E6A9-4416-A078-BD8AB7372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D6D376-31AC-42BC-9452-E5173C884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F1ECF6-D3AE-4ACF-BC61-C0C0F381B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77475F-78DF-4AA9-9A72-07C418152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B8DD97-CA71-48DB-9F6F-6C164BE19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Legyen látványos is!</a:t>
            </a:r>
            <a:endParaRPr lang="hu-HU" dirty="0"/>
          </a:p>
        </p:txBody>
      </p:sp>
      <p:graphicFrame>
        <p:nvGraphicFramePr>
          <p:cNvPr id="3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470585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11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15489E-8C5D-4850-AFBC-4F1082178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6C6B1A-161A-4D04-8A38-36CF86662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1644BB-A8F6-41D3-869C-FC01CCF65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0271BC-51CE-4AFA-97C6-DA0465960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CBE33C-862E-4DAE-9C5F-487A95271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8FF301-0A41-4547-8554-70A65DB99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Befolyásoljuk a politikát is!</a:t>
            </a:r>
            <a:endParaRPr lang="hu-H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63538123"/>
              </p:ext>
            </p:extLst>
          </p:nvPr>
        </p:nvGraphicFramePr>
        <p:xfrm>
          <a:off x="2031999" y="719666"/>
          <a:ext cx="90356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541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64FF76-9E5A-4104-8B3A-2F3C12F9F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83C4B2-63DC-4893-ACD7-33546EEEB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C595E2-1EA9-45FA-A971-915F00BA1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77B62B-211B-4829-AF85-6627D9CA0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3BABB6-1A22-4A45-83B2-38A429A1E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2BC74E-D7A6-4761-8256-AECF9FC90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EC6D40-4D65-4B92-A1A5-51AFEE3FF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K2or5sdW1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2277" y="329184"/>
            <a:ext cx="10076011" cy="566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Végül támadjuk meg az alapinfrastruktúrát!</a:t>
            </a:r>
            <a:endParaRPr lang="hu-HU" dirty="0"/>
          </a:p>
        </p:txBody>
      </p:sp>
      <p:graphicFrame>
        <p:nvGraphicFramePr>
          <p:cNvPr id="3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655104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506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E6103F-51B4-4988-AF41-4E01912D3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8013BF-051C-46BE-99AC-AEAFA30AA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75EF4B-436C-4EB4-A741-78C0186DC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293124-AC19-4772-BDBE-D3067DE7D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542E0E-0E1B-44C9-BA46-2F830B8BA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C45FDB-B8DD-40EF-B46E-5DA4AF406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233ECD-B5F5-4EDD-941B-2D37A02D5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0197F6-5A78-4086-A0DB-DBB745955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Biztos, hogy MVP?</a:t>
            </a:r>
            <a:endParaRPr lang="hu-HU" dirty="0"/>
          </a:p>
        </p:txBody>
      </p:sp>
      <p:pic>
        <p:nvPicPr>
          <p:cNvPr id="1026" name="Picture 2" descr="https://thestateofthecentury.files.wordpress.com/2013/01/the-future-of-security-from-the-econom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59" y="1825069"/>
            <a:ext cx="6732682" cy="435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092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Ez a mi problémánk (is)!</a:t>
            </a:r>
            <a:endParaRPr lang="hu-HU" dirty="0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605281"/>
              </p:ext>
            </p:extLst>
          </p:nvPr>
        </p:nvGraphicFramePr>
        <p:xfrm>
          <a:off x="1981200" y="164224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8276" y="3720556"/>
            <a:ext cx="283930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dirty="0" smtClean="0"/>
              <a:t>Kiberbiztonsági Akadémia</a:t>
            </a:r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9034837" y="3720556"/>
            <a:ext cx="235192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dirty="0" err="1" smtClean="0"/>
              <a:t>Kibervédelmi</a:t>
            </a:r>
            <a:r>
              <a:rPr lang="hu-HU" dirty="0" smtClean="0"/>
              <a:t> Kiemelt</a:t>
            </a:r>
          </a:p>
          <a:p>
            <a:pPr algn="ctr"/>
            <a:r>
              <a:rPr lang="hu-HU" dirty="0" smtClean="0"/>
              <a:t>Kutatóműhely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3243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 a figyelmüket!</a:t>
            </a:r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>
                <a:hlinkClick r:id="rId2"/>
              </a:rPr>
              <a:t>k</a:t>
            </a:r>
            <a:r>
              <a:rPr lang="hu-HU" dirty="0" err="1" smtClean="0">
                <a:hlinkClick r:id="rId2"/>
              </a:rPr>
              <a:t>rasznay.csaba</a:t>
            </a:r>
            <a:r>
              <a:rPr lang="hu-HU" dirty="0" smtClean="0">
                <a:hlinkClick r:id="rId2"/>
              </a:rPr>
              <a:t>@</a:t>
            </a:r>
            <a:r>
              <a:rPr lang="hu-HU" dirty="0" err="1" smtClean="0">
                <a:hlinkClick r:id="rId2"/>
              </a:rPr>
              <a:t>uni-nke.hu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23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8002" y="816864"/>
            <a:ext cx="10902800" cy="3852672"/>
            <a:chOff x="928002" y="816864"/>
            <a:chExt cx="10902800" cy="38526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8002" y="816864"/>
              <a:ext cx="10902800" cy="3852672"/>
            </a:xfrm>
            <a:prstGeom prst="rect">
              <a:avLst/>
            </a:prstGeom>
          </p:spPr>
        </p:pic>
        <p:pic>
          <p:nvPicPr>
            <p:cNvPr id="1026" name="Picture 2" descr="http://i2.kym-cdn.com/entries/icons/original/000/000/091/canc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843" y="902208"/>
              <a:ext cx="595997" cy="543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950464" y="1060704"/>
              <a:ext cx="1304544" cy="385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026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Kicsit bővebben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Mottó: „Amennyiben azt gondolod, hogy a technológia meg tudja oldani a biztonsági problémáidat, akkor nem érted sem a problémákat, sem a technológiát.” – Bruce </a:t>
            </a:r>
            <a:r>
              <a:rPr lang="hu-HU" dirty="0" err="1" smtClean="0"/>
              <a:t>Schneier</a:t>
            </a:r>
            <a:endParaRPr lang="hu-HU" dirty="0" smtClean="0"/>
          </a:p>
          <a:p>
            <a:r>
              <a:rPr lang="hu-HU" dirty="0" smtClean="0"/>
              <a:t>A kiberbiztonság évtizedekig MVP (-&gt;Más Valaki Problémája) volt.</a:t>
            </a:r>
          </a:p>
          <a:p>
            <a:r>
              <a:rPr lang="hu-HU" dirty="0" smtClean="0"/>
              <a:t>Ennek érezhetően vége…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67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Információ? IT? </a:t>
            </a:r>
            <a:r>
              <a:rPr lang="hu-HU" dirty="0" err="1" smtClean="0"/>
              <a:t>Kiber</a:t>
            </a:r>
            <a:r>
              <a:rPr lang="hu-HU" dirty="0" smtClean="0"/>
              <a:t>?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333" y="2194560"/>
            <a:ext cx="10870871" cy="30358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82624" y="2389632"/>
            <a:ext cx="97536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00" y="2298828"/>
            <a:ext cx="906207" cy="9598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28416" y="2389632"/>
            <a:ext cx="2767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5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Támadási felületek</a:t>
            </a:r>
            <a:endParaRPr lang="hu-H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104664"/>
              </p:ext>
            </p:extLst>
          </p:nvPr>
        </p:nvGraphicFramePr>
        <p:xfrm>
          <a:off x="609600" y="1600200"/>
          <a:ext cx="10972800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3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Biztonsági kihívások: széles körben elterjedt rendszerek (Word, PDF)</a:t>
            </a:r>
          </a:p>
        </p:txBody>
      </p:sp>
      <p:pic>
        <p:nvPicPr>
          <p:cNvPr id="2056" name="Picture 8" descr="https://myonlinesecurity.co.uk/wp-content/uploads/2016/01/macro-incorrect-encoding-1024x65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5284" y="1600200"/>
            <a:ext cx="6141432" cy="391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3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Biztonsági kihívások: webes rendszerek (</a:t>
            </a:r>
            <a:r>
              <a:rPr lang="hu-HU" dirty="0" err="1"/>
              <a:t>DDoS</a:t>
            </a:r>
            <a:r>
              <a:rPr lang="hu-HU" dirty="0"/>
              <a:t>, </a:t>
            </a:r>
            <a:r>
              <a:rPr lang="hu-HU" dirty="0" err="1"/>
              <a:t>deface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1026" name="Picture 2" descr="http://static.origos.hu/s/img/i/1504/20150408zsana.jpg?w=666&amp;h=37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582134"/>
            <a:ext cx="5041958" cy="28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propeller.hu/images/cikk/2016_12/magyarorszag_h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658" y="3273552"/>
            <a:ext cx="5476742" cy="31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17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KE_prezentacio_alap_név nélkü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KE">
      <a:majorFont>
        <a:latin typeface="Optima HU Bd"/>
        <a:ea typeface=""/>
        <a:cs typeface=""/>
      </a:majorFont>
      <a:minorFont>
        <a:latin typeface="Optima HU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NKE_prezentacio_Ludovika Szabadegyetem</Template>
  <TotalTime>2171</TotalTime>
  <Words>621</Words>
  <Application>Microsoft Office PowerPoint</Application>
  <PresentationFormat>Widescreen</PresentationFormat>
  <Paragraphs>102</Paragraphs>
  <Slides>33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Optima HU Bd</vt:lpstr>
      <vt:lpstr>Optima HU Rg</vt:lpstr>
      <vt:lpstr>NKE_prezentacio_alap_név nélkül</vt:lpstr>
      <vt:lpstr>Információbiztonság és kibervédelem: veszélyben van-e Magyarország?</vt:lpstr>
      <vt:lpstr>TL;DR</vt:lpstr>
      <vt:lpstr>PowerPoint Presentation</vt:lpstr>
      <vt:lpstr>PowerPoint Presentation</vt:lpstr>
      <vt:lpstr>Kicsit bővebben</vt:lpstr>
      <vt:lpstr>Információ? IT? Kiber?</vt:lpstr>
      <vt:lpstr>Támadási felületek</vt:lpstr>
      <vt:lpstr>Biztonsági kihívások: széles körben elterjedt rendszerek (Word, PDF)</vt:lpstr>
      <vt:lpstr>Biztonsági kihívások: webes rendszerek (DDoS, deface)</vt:lpstr>
      <vt:lpstr>Biztonsági kihívások: egyedi fejlesztésű rendszerek</vt:lpstr>
      <vt:lpstr>Biztonsági kihívások: ICS</vt:lpstr>
      <vt:lpstr>Új kihívások: Okostelefonok, appok</vt:lpstr>
      <vt:lpstr>Új kihívások: IoT, okoskiegészítők</vt:lpstr>
      <vt:lpstr>Új kihívások: Okos város</vt:lpstr>
      <vt:lpstr>Az emberi tényező</vt:lpstr>
      <vt:lpstr>Felkészültség stratégiai oldalról</vt:lpstr>
      <vt:lpstr>Felkészültség jogszabályi oldalról</vt:lpstr>
      <vt:lpstr>Felkészültség humán oldalról</vt:lpstr>
      <vt:lpstr>Veszélyek Magyarországon: kiberbűnözés</vt:lpstr>
      <vt:lpstr>Veszélyek Magyarországon: hacktivizmus</vt:lpstr>
      <vt:lpstr>Veszélyek Magyarországon: kiberterrorizmus</vt:lpstr>
      <vt:lpstr>Veszélyek Magyarországon: szivárogtatók</vt:lpstr>
      <vt:lpstr>Veszélyek Magyarországon: információs műveletek</vt:lpstr>
      <vt:lpstr>Veszélyek Magyarországon: kiberkémkedés</vt:lpstr>
      <vt:lpstr>Veszélyek Magyarországon: kiberhadviselés</vt:lpstr>
      <vt:lpstr>Veszélyek, amiket látunk</vt:lpstr>
      <vt:lpstr>Összegezzük! Digitális Mohács, PSYOPS</vt:lpstr>
      <vt:lpstr>Legyen látványos is!</vt:lpstr>
      <vt:lpstr>Befolyásoljuk a politikát is!</vt:lpstr>
      <vt:lpstr>Végül támadjuk meg az alapinfrastruktúrát!</vt:lpstr>
      <vt:lpstr>Biztos, hogy MVP?</vt:lpstr>
      <vt:lpstr>Ez a mi problémánk (is)!</vt:lpstr>
      <vt:lpstr>Köszönöm  a figyelmüket!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Csaba Krasznay</dc:creator>
  <cp:lastModifiedBy>Csaba Krasznay</cp:lastModifiedBy>
  <cp:revision>41</cp:revision>
  <dcterms:created xsi:type="dcterms:W3CDTF">2017-04-19T10:16:37Z</dcterms:created>
  <dcterms:modified xsi:type="dcterms:W3CDTF">2017-05-07T13:24:39Z</dcterms:modified>
</cp:coreProperties>
</file>